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0" autoAdjust="0"/>
    <p:restoredTop sz="9466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18103-68D6-4222-929E-7C43A90D53E9}" type="datetimeFigureOut">
              <a:rPr lang="ru-RU" smtClean="0"/>
              <a:t>02.07.2015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10779-90E8-40B9-A104-D0495213E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257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10779-90E8-40B9-A104-D0495213E637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10779-90E8-40B9-A104-D0495213E637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10779-90E8-40B9-A104-D0495213E637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450-2D64-4F4A-92E7-36603F806A8E}" type="datetimeFigureOut">
              <a:rPr lang="ru-RU" smtClean="0"/>
              <a:t>02.07.2015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8BF3-7DA2-49FE-8FEB-EC55D9E47F9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450-2D64-4F4A-92E7-36603F806A8E}" type="datetimeFigureOut">
              <a:rPr lang="ru-RU" smtClean="0"/>
              <a:t>02.07.2015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8BF3-7DA2-49FE-8FEB-EC55D9E47F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450-2D64-4F4A-92E7-36603F806A8E}" type="datetimeFigureOut">
              <a:rPr lang="ru-RU" smtClean="0"/>
              <a:t>02.07.2015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8BF3-7DA2-49FE-8FEB-EC55D9E47F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450-2D64-4F4A-92E7-36603F806A8E}" type="datetimeFigureOut">
              <a:rPr lang="ru-RU" smtClean="0"/>
              <a:t>02.07.2015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8BF3-7DA2-49FE-8FEB-EC55D9E47F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450-2D64-4F4A-92E7-36603F806A8E}" type="datetimeFigureOut">
              <a:rPr lang="ru-RU" smtClean="0"/>
              <a:t>02.07.2015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2CF8BF3-7DA2-49FE-8FEB-EC55D9E47F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450-2D64-4F4A-92E7-36603F806A8E}" type="datetimeFigureOut">
              <a:rPr lang="ru-RU" smtClean="0"/>
              <a:t>02.07.2015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8BF3-7DA2-49FE-8FEB-EC55D9E47F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450-2D64-4F4A-92E7-36603F806A8E}" type="datetimeFigureOut">
              <a:rPr lang="ru-RU" smtClean="0"/>
              <a:t>02.07.2015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8BF3-7DA2-49FE-8FEB-EC55D9E47F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450-2D64-4F4A-92E7-36603F806A8E}" type="datetimeFigureOut">
              <a:rPr lang="ru-RU" smtClean="0"/>
              <a:t>02.07.2015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8BF3-7DA2-49FE-8FEB-EC55D9E47F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450-2D64-4F4A-92E7-36603F806A8E}" type="datetimeFigureOut">
              <a:rPr lang="ru-RU" smtClean="0"/>
              <a:t>02.07.2015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8BF3-7DA2-49FE-8FEB-EC55D9E47F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450-2D64-4F4A-92E7-36603F806A8E}" type="datetimeFigureOut">
              <a:rPr lang="ru-RU" smtClean="0"/>
              <a:t>02.07.2015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8BF3-7DA2-49FE-8FEB-EC55D9E47F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450-2D64-4F4A-92E7-36603F806A8E}" type="datetimeFigureOut">
              <a:rPr lang="ru-RU" smtClean="0"/>
              <a:t>02.07.2015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8BF3-7DA2-49FE-8FEB-EC55D9E47F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5362450-2D64-4F4A-92E7-36603F806A8E}" type="datetimeFigureOut">
              <a:rPr lang="ru-RU" smtClean="0"/>
              <a:t>02.07.2015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2CF8BF3-7DA2-49FE-8FEB-EC55D9E47F9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7183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Туристична практика    І-го курсу природничо-географічного </a:t>
            </a:r>
            <a:r>
              <a:rPr lang="uk-UA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фак-ту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групи ГТ-11(1)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4500570"/>
            <a:ext cx="6560234" cy="1752600"/>
          </a:xfrm>
        </p:spPr>
        <p:txBody>
          <a:bodyPr/>
          <a:lstStyle/>
          <a:p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4357694"/>
            <a:ext cx="73388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Похід в Українські Карпати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Tm="5359">
    <p:fade thruBlk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1_1406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14478" y="0"/>
            <a:ext cx="10858576" cy="6858000"/>
          </a:xfrm>
        </p:spPr>
      </p:pic>
      <p:sp>
        <p:nvSpPr>
          <p:cNvPr id="5" name="TextBox 4"/>
          <p:cNvSpPr txBox="1"/>
          <p:nvPr/>
        </p:nvSpPr>
        <p:spPr>
          <a:xfrm>
            <a:off x="6357950" y="6000768"/>
            <a:ext cx="1901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FFFF00"/>
                </a:solidFill>
              </a:rPr>
              <a:t>Привал на обід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  <p:transition advTm="5016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1_1406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57288" y="0"/>
            <a:ext cx="10787138" cy="6858000"/>
          </a:xfrm>
        </p:spPr>
      </p:pic>
    </p:spTree>
  </p:cSld>
  <p:clrMapOvr>
    <a:masterClrMapping/>
  </p:clrMapOvr>
  <p:transition advTm="5015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ewDzS3NuF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572692" cy="6858000"/>
          </a:xfrm>
        </p:spPr>
      </p:pic>
    </p:spTree>
  </p:cSld>
  <p:clrMapOvr>
    <a:masterClrMapping/>
  </p:clrMapOvr>
  <p:transition advTm="1032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1_1144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5015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1_181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28660" y="0"/>
            <a:ext cx="9858444" cy="6858000"/>
          </a:xfrm>
        </p:spPr>
      </p:pic>
      <p:sp>
        <p:nvSpPr>
          <p:cNvPr id="5" name="TextBox 4"/>
          <p:cNvSpPr txBox="1"/>
          <p:nvPr/>
        </p:nvSpPr>
        <p:spPr>
          <a:xfrm>
            <a:off x="7072330" y="6215082"/>
            <a:ext cx="2211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002060"/>
                </a:solidFill>
              </a:rPr>
              <a:t>Нарешті ночівля!!!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5407"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1_181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28660" y="-357214"/>
            <a:ext cx="9858444" cy="9072626"/>
          </a:xfrm>
        </p:spPr>
      </p:pic>
    </p:spTree>
  </p:cSld>
  <p:clrMapOvr>
    <a:masterClrMapping/>
  </p:clrMapOvr>
  <p:transition advTm="5563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150611_183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85916" y="0"/>
            <a:ext cx="12001584" cy="7143776"/>
          </a:xfrm>
        </p:spPr>
      </p:pic>
      <p:sp>
        <p:nvSpPr>
          <p:cNvPr id="5" name="TextBox 4"/>
          <p:cNvSpPr txBox="1"/>
          <p:nvPr/>
        </p:nvSpPr>
        <p:spPr>
          <a:xfrm>
            <a:off x="6500826" y="5500702"/>
            <a:ext cx="2468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Обговорення дня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5032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3_1137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58346" cy="6858000"/>
          </a:xfrm>
        </p:spPr>
      </p:pic>
    </p:spTree>
  </p:cSld>
  <p:clrMapOvr>
    <a:masterClrMapping/>
  </p:clrMapOvr>
  <p:transition advTm="5156"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2_100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14478" y="0"/>
            <a:ext cx="11501518" cy="7072338"/>
          </a:xfrm>
        </p:spPr>
      </p:pic>
      <p:sp>
        <p:nvSpPr>
          <p:cNvPr id="5" name="TextBox 4"/>
          <p:cNvSpPr txBox="1"/>
          <p:nvPr/>
        </p:nvSpPr>
        <p:spPr>
          <a:xfrm>
            <a:off x="7500958" y="6429396"/>
            <a:ext cx="2093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C00000"/>
                </a:solidFill>
              </a:rPr>
              <a:t>Хребет Високі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4875"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ewDzS3NuF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28660" y="0"/>
            <a:ext cx="10001320" cy="7000900"/>
          </a:xfrm>
        </p:spPr>
      </p:pic>
    </p:spTree>
  </p:cSld>
  <p:clrMapOvr>
    <a:masterClrMapping/>
  </p:clrMapOvr>
  <p:transition advTm="5156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0_1447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14346" y="0"/>
            <a:ext cx="10001288" cy="6858000"/>
          </a:xfrm>
        </p:spPr>
      </p:pic>
      <p:sp>
        <p:nvSpPr>
          <p:cNvPr id="5" name="TextBox 4"/>
          <p:cNvSpPr txBox="1"/>
          <p:nvPr/>
        </p:nvSpPr>
        <p:spPr>
          <a:xfrm>
            <a:off x="6715140" y="6215082"/>
            <a:ext cx="205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0000"/>
                </a:solidFill>
              </a:rPr>
              <a:t>Виїжджаємо</a:t>
            </a:r>
            <a:r>
              <a:rPr lang="uk-UA" dirty="0" smtClean="0">
                <a:solidFill>
                  <a:srgbClr val="FF0000"/>
                </a:solidFill>
              </a:rPr>
              <a:t>!!!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5406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NiQcdkELm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42974" y="0"/>
            <a:ext cx="10429948" cy="6858000"/>
          </a:xfrm>
        </p:spPr>
      </p:pic>
    </p:spTree>
  </p:cSld>
  <p:clrMapOvr>
    <a:masterClrMapping/>
  </p:clrMapOvr>
  <p:transition advTm="5813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2_1405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57222" y="0"/>
            <a:ext cx="9858444" cy="6858000"/>
          </a:xfrm>
        </p:spPr>
      </p:pic>
    </p:spTree>
  </p:cSld>
  <p:clrMapOvr>
    <a:masterClrMapping/>
  </p:clrMapOvr>
  <p:transition advTm="5531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2_1441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572692" cy="6858000"/>
          </a:xfrm>
        </p:spPr>
      </p:pic>
    </p:spTree>
  </p:cSld>
  <p:clrMapOvr>
    <a:masterClrMapping/>
  </p:clrMapOvr>
  <p:transition advTm="5937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05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42974" y="0"/>
            <a:ext cx="10858576" cy="7215214"/>
          </a:xfrm>
        </p:spPr>
      </p:pic>
    </p:spTree>
  </p:cSld>
  <p:clrMapOvr>
    <a:masterClrMapping/>
  </p:clrMapOvr>
  <p:transition advTm="5500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4_142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43040" y="0"/>
            <a:ext cx="10930014" cy="6858000"/>
          </a:xfrm>
        </p:spPr>
      </p:pic>
    </p:spTree>
  </p:cSld>
  <p:clrMapOvr>
    <a:masterClrMapping/>
  </p:clrMapOvr>
  <p:transition advTm="4984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3_1138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57288" y="0"/>
            <a:ext cx="11001452" cy="6858000"/>
          </a:xfrm>
        </p:spPr>
      </p:pic>
    </p:spTree>
  </p:cSld>
  <p:clrMapOvr>
    <a:masterClrMapping/>
  </p:clrMapOvr>
  <p:transition advTm="5094">
    <p:checke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3_153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00164" y="0"/>
            <a:ext cx="11072890" cy="7072338"/>
          </a:xfrm>
        </p:spPr>
      </p:pic>
      <p:sp>
        <p:nvSpPr>
          <p:cNvPr id="5" name="TextBox 4"/>
          <p:cNvSpPr txBox="1"/>
          <p:nvPr/>
        </p:nvSpPr>
        <p:spPr>
          <a:xfrm>
            <a:off x="7000892" y="6572272"/>
            <a:ext cx="1854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Озеро Синевир</a:t>
            </a:r>
            <a:endParaRPr lang="ru-RU" sz="2000" dirty="0"/>
          </a:p>
        </p:txBody>
      </p:sp>
    </p:spTree>
  </p:cSld>
  <p:clrMapOvr>
    <a:masterClrMapping/>
  </p:clrMapOvr>
  <p:transition advTm="5797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05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71536" y="0"/>
            <a:ext cx="10715700" cy="8286784"/>
          </a:xfrm>
        </p:spPr>
      </p:pic>
    </p:spTree>
  </p:cSld>
  <p:clrMapOvr>
    <a:masterClrMapping/>
  </p:clrMapOvr>
  <p:transition advTm="5265">
    <p:cover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-92871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5_1751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71602" y="0"/>
            <a:ext cx="107157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000892" y="6215082"/>
            <a:ext cx="2382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rgbClr val="C00000"/>
                </a:solidFill>
              </a:rPr>
              <a:t>П</a:t>
            </a:r>
            <a:r>
              <a:rPr lang="uk-UA" sz="2400" dirty="0" err="1" smtClean="0">
                <a:solidFill>
                  <a:srgbClr val="C00000"/>
                </a:solidFill>
              </a:rPr>
              <a:t>алатка-сушилка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5312"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U9a3gvvZBk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advTm="5047"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43578"/>
            <a:ext cx="4114800" cy="428628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20150610_1829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143040" y="-142900"/>
            <a:ext cx="11644394" cy="7000900"/>
          </a:xfrm>
        </p:spPr>
      </p:pic>
      <p:sp>
        <p:nvSpPr>
          <p:cNvPr id="5" name="TextBox 4"/>
          <p:cNvSpPr txBox="1"/>
          <p:nvPr/>
        </p:nvSpPr>
        <p:spPr>
          <a:xfrm>
            <a:off x="6643702" y="5500702"/>
            <a:ext cx="230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</a:rPr>
              <a:t>Приїзд до Києва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5187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4_1313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85916" y="0"/>
            <a:ext cx="10858576" cy="6858000"/>
          </a:xfrm>
        </p:spPr>
      </p:pic>
    </p:spTree>
  </p:cSld>
  <p:clrMapOvr>
    <a:masterClrMapping/>
  </p:clrMapOvr>
  <p:transition advTm="5282"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XFKXhrYCg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358346" cy="6858000"/>
          </a:xfrm>
        </p:spPr>
      </p:pic>
      <p:sp>
        <p:nvSpPr>
          <p:cNvPr id="5" name="TextBox 4"/>
          <p:cNvSpPr txBox="1"/>
          <p:nvPr/>
        </p:nvSpPr>
        <p:spPr>
          <a:xfrm>
            <a:off x="5572132" y="5929330"/>
            <a:ext cx="3427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</a:rPr>
              <a:t>Чай туристу не завадить</a:t>
            </a:r>
            <a:r>
              <a:rPr lang="uk-UA" dirty="0" smtClean="0"/>
              <a:t>.</a:t>
            </a:r>
          </a:p>
        </p:txBody>
      </p:sp>
    </p:spTree>
  </p:cSld>
  <p:clrMapOvr>
    <a:masterClrMapping/>
  </p:clrMapOvr>
  <p:transition advTm="5453"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L4knDeQ0z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28660" y="0"/>
            <a:ext cx="10358509" cy="6858000"/>
          </a:xfrm>
        </p:spPr>
      </p:pic>
      <p:sp>
        <p:nvSpPr>
          <p:cNvPr id="5" name="TextBox 4"/>
          <p:cNvSpPr txBox="1"/>
          <p:nvPr/>
        </p:nvSpPr>
        <p:spPr>
          <a:xfrm>
            <a:off x="7358082" y="5929330"/>
            <a:ext cx="20524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</a:rPr>
              <a:t>Останній день</a:t>
            </a:r>
          </a:p>
          <a:p>
            <a:endParaRPr lang="ru-RU" dirty="0"/>
          </a:p>
        </p:txBody>
      </p:sp>
    </p:spTree>
  </p:cSld>
  <p:clrMapOvr>
    <a:masterClrMapping/>
  </p:clrMapOvr>
  <p:transition advTm="5515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8r6pBCoLn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advTm="5828"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U8bhbhs4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358346" cy="6858000"/>
          </a:xfrm>
        </p:spPr>
      </p:pic>
    </p:spTree>
  </p:cSld>
  <p:clrMapOvr>
    <a:masterClrMapping/>
  </p:clrMapOvr>
  <p:transition advTm="10438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Кінець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785850" y="-214338"/>
            <a:ext cx="10572824" cy="7072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92011">
            <a:off x="1082959" y="1555409"/>
            <a:ext cx="2279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Кінець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9559775">
            <a:off x="1212819" y="4323214"/>
            <a:ext cx="2202847" cy="92333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Кінець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70576" y="2967335"/>
            <a:ext cx="2202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Кінець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949657">
            <a:off x="5444359" y="1608362"/>
            <a:ext cx="22413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Кінець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959178">
            <a:off x="5713079" y="4307498"/>
            <a:ext cx="2356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Кінець</a:t>
            </a:r>
            <a:endParaRPr lang="ru-RU" sz="54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5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150611_0745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500098" y="0"/>
            <a:ext cx="9858444" cy="7286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500826" y="6488668"/>
            <a:ext cx="2366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FF0000"/>
                </a:solidFill>
              </a:rPr>
              <a:t>Приїзд до </a:t>
            </a:r>
            <a:r>
              <a:rPr lang="uk-UA" sz="2000" dirty="0" err="1" smtClean="0">
                <a:solidFill>
                  <a:srgbClr val="FF0000"/>
                </a:solidFill>
              </a:rPr>
              <a:t>Славсько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5000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1_0748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28660" y="0"/>
            <a:ext cx="10144196" cy="6858000"/>
          </a:xfrm>
        </p:spPr>
      </p:pic>
    </p:spTree>
  </p:cSld>
  <p:clrMapOvr>
    <a:masterClrMapping/>
  </p:clrMapOvr>
  <p:transition spd="slow" advTm="5125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1_120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71602" y="0"/>
            <a:ext cx="11501518" cy="6858048"/>
          </a:xfrm>
        </p:spPr>
      </p:pic>
      <p:sp>
        <p:nvSpPr>
          <p:cNvPr id="5" name="TextBox 4"/>
          <p:cNvSpPr txBox="1"/>
          <p:nvPr/>
        </p:nvSpPr>
        <p:spPr>
          <a:xfrm>
            <a:off x="7286644" y="5857892"/>
            <a:ext cx="164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 </a:t>
            </a:r>
            <a:r>
              <a:rPr lang="uk-UA" sz="2000" dirty="0" smtClean="0">
                <a:solidFill>
                  <a:srgbClr val="FF0000"/>
                </a:solidFill>
              </a:rPr>
              <a:t>В дорогу!!!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5375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1_0939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857412"/>
            <a:ext cx="9143999" cy="9144064"/>
          </a:xfrm>
        </p:spPr>
      </p:pic>
    </p:spTree>
  </p:cSld>
  <p:clrMapOvr>
    <a:masterClrMapping/>
  </p:clrMapOvr>
  <p:transition advTm="5609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1_1008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43040" y="0"/>
            <a:ext cx="10572824" cy="6858000"/>
          </a:xfrm>
        </p:spPr>
      </p:pic>
      <p:sp>
        <p:nvSpPr>
          <p:cNvPr id="5" name="TextBox 4"/>
          <p:cNvSpPr txBox="1"/>
          <p:nvPr/>
        </p:nvSpPr>
        <p:spPr>
          <a:xfrm>
            <a:off x="5929322" y="5929330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Перший привал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5406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0611_124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42974" y="0"/>
            <a:ext cx="10787138" cy="6858000"/>
          </a:xfrm>
        </p:spPr>
      </p:pic>
    </p:spTree>
  </p:cSld>
  <p:clrMapOvr>
    <a:masterClrMapping/>
  </p:clrMapOvr>
  <p:transition advTm="4969">
    <p:comb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391</TotalTime>
  <Words>58</Words>
  <Application>Microsoft Office PowerPoint</Application>
  <PresentationFormat>Экран (4:3)</PresentationFormat>
  <Paragraphs>24</Paragraphs>
  <Slides>35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Апекс</vt:lpstr>
      <vt:lpstr>Туристична практика    І-го курсу природничо-географічного фак-ту групи ГТ-11(1)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Туристична практика І-го курсу природничо-географічного фак-ту групи ГТ-11(1)</dc:title>
  <dc:creator>user</dc:creator>
  <cp:lastModifiedBy>Admin</cp:lastModifiedBy>
  <cp:revision>40</cp:revision>
  <dcterms:created xsi:type="dcterms:W3CDTF">2015-06-29T10:23:14Z</dcterms:created>
  <dcterms:modified xsi:type="dcterms:W3CDTF">2015-07-02T07:11:28Z</dcterms:modified>
</cp:coreProperties>
</file>