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0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08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9" r:id="rId41"/>
    <p:sldId id="294" r:id="rId42"/>
    <p:sldId id="295" r:id="rId43"/>
    <p:sldId id="296" r:id="rId44"/>
    <p:sldId id="297" r:id="rId45"/>
    <p:sldId id="298" r:id="rId46"/>
    <p:sldId id="300" r:id="rId47"/>
    <p:sldId id="301" r:id="rId48"/>
    <p:sldId id="302" r:id="rId49"/>
    <p:sldId id="303" r:id="rId50"/>
    <p:sldId id="304" r:id="rId51"/>
    <p:sldId id="306" r:id="rId52"/>
    <p:sldId id="307" r:id="rId53"/>
    <p:sldId id="305" r:id="rId54"/>
    <p:sldId id="309" r:id="rId55"/>
    <p:sldId id="310" r:id="rId56"/>
    <p:sldId id="311" r:id="rId57"/>
    <p:sldId id="312" r:id="rId58"/>
    <p:sldId id="313" r:id="rId59"/>
    <p:sldId id="314" r:id="rId60"/>
    <p:sldId id="320" r:id="rId61"/>
    <p:sldId id="321" r:id="rId62"/>
    <p:sldId id="315" r:id="rId63"/>
    <p:sldId id="317" r:id="rId64"/>
    <p:sldId id="316" r:id="rId65"/>
    <p:sldId id="318" r:id="rId66"/>
    <p:sldId id="319" r:id="rId67"/>
    <p:sldId id="322" r:id="rId68"/>
    <p:sldId id="323" r:id="rId69"/>
    <p:sldId id="324" r:id="rId70"/>
    <p:sldId id="326" r:id="rId71"/>
    <p:sldId id="327" r:id="rId72"/>
    <p:sldId id="325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7C827-B5F5-4337-90D1-071B91D59EAF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42946-2560-434B-9E8D-03C606E98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60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42946-2560-434B-9E8D-03C606E981C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39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42946-2560-434B-9E8D-03C606E981C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24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42946-2560-434B-9E8D-03C606E981CE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9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42EAE4-106C-4705-8A57-12EA2FD7A9FC}" type="datetimeFigureOut">
              <a:rPr lang="ru-RU" smtClean="0"/>
              <a:t>01.07.2015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D732F67-8658-44BC-8284-3F018AF9996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pull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772400" cy="4267200"/>
          </a:xfrm>
        </p:spPr>
        <p:txBody>
          <a:bodyPr/>
          <a:lstStyle/>
          <a:p>
            <a: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Комплексна навчально-польова практика із географії</a:t>
            </a:r>
            <a:b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курсу </a:t>
            </a:r>
            <a:b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 ГБ-31, ГТ-31</a:t>
            </a:r>
            <a:b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Керівники: </a:t>
            </a:r>
            <a:r>
              <a:rPr lang="uk-UA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Афоніна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О.О.</a:t>
            </a:r>
            <a:b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Барановський М.О.</a:t>
            </a:r>
            <a:b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6093296"/>
            <a:ext cx="6400800" cy="1219200"/>
          </a:xfrm>
        </p:spPr>
        <p:txBody>
          <a:bodyPr/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2015 р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8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66">
        <p:split orient="vert"/>
      </p:transition>
    </mc:Choice>
    <mc:Fallback xmlns="">
      <p:transition spd="slow" advTm="46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" y="21962"/>
            <a:ext cx="9145322" cy="6858991"/>
          </a:xfrm>
        </p:spPr>
      </p:pic>
      <p:sp>
        <p:nvSpPr>
          <p:cNvPr id="6" name="TextBox 5"/>
          <p:cNvSpPr txBox="1"/>
          <p:nvPr/>
        </p:nvSpPr>
        <p:spPr>
          <a:xfrm>
            <a:off x="539552" y="6323332"/>
            <a:ext cx="8294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Всі дуже зацікавлені розповіддю Олександри Устимівни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64697162"/>
      </p:ext>
    </p:extLst>
  </p:cSld>
  <p:clrMapOvr>
    <a:masterClrMapping/>
  </p:clrMapOvr>
  <p:transition spd="slow" advTm="4656">
    <p:pull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4988"/>
            <a:ext cx="9036496" cy="6024331"/>
          </a:xfrm>
        </p:spPr>
      </p:pic>
    </p:spTree>
    <p:extLst>
      <p:ext uri="{BB962C8B-B14F-4D97-AF65-F5344CB8AC3E}">
        <p14:creationId xmlns:p14="http://schemas.microsoft.com/office/powerpoint/2010/main" val="1385617403"/>
      </p:ext>
    </p:extLst>
  </p:cSld>
  <p:clrMapOvr>
    <a:masterClrMapping/>
  </p:clrMapOvr>
  <p:transition spd="slow" advTm="3252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9"/>
          <a:stretch/>
        </p:blipFill>
        <p:spPr>
          <a:xfrm>
            <a:off x="1" y="1"/>
            <a:ext cx="3347864" cy="37881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7693" y="541693"/>
            <a:ext cx="6836478" cy="5796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6372929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Групове фото на згадку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9040"/>
            <a:ext cx="3347865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27430"/>
      </p:ext>
    </p:extLst>
  </p:cSld>
  <p:clrMapOvr>
    <a:masterClrMapping/>
  </p:clrMapOvr>
  <p:transition spd="slow" advTm="4478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" y="0"/>
            <a:ext cx="9130176" cy="68476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6252120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В дендропарку чудові краєвиди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650917"/>
      </p:ext>
    </p:extLst>
  </p:cSld>
  <p:clrMapOvr>
    <a:masterClrMapping/>
  </p:clrMapOvr>
  <p:transition spd="slow" advTm="566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459432"/>
            <a:ext cx="8229600" cy="1600200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</a:rPr>
              <a:t>Вечеря та ночівля біля Бузького каньйону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886699" cy="5257800"/>
          </a:xfrm>
        </p:spPr>
      </p:pic>
    </p:spTree>
    <p:extLst>
      <p:ext uri="{BB962C8B-B14F-4D97-AF65-F5344CB8AC3E}">
        <p14:creationId xmlns:p14="http://schemas.microsoft.com/office/powerpoint/2010/main" val="1150957985"/>
      </p:ext>
    </p:extLst>
  </p:cSld>
  <p:clrMapOvr>
    <a:masterClrMapping/>
  </p:clrMapOvr>
  <p:transition spd="slow" advTm="1929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" y="2924944"/>
            <a:ext cx="4211959" cy="27601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92" y="1628800"/>
            <a:ext cx="4947729" cy="3552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1772816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А ранок </a:t>
            </a:r>
            <a:r>
              <a:rPr lang="uk-UA" sz="2000" dirty="0" smtClean="0">
                <a:solidFill>
                  <a:schemeClr val="bg1"/>
                </a:solidFill>
              </a:rPr>
              <a:t>розпочинається </a:t>
            </a:r>
            <a:r>
              <a:rPr lang="uk-UA" sz="2000" dirty="0" smtClean="0">
                <a:solidFill>
                  <a:schemeClr val="bg1"/>
                </a:solidFill>
              </a:rPr>
              <a:t>із сніданку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66015"/>
      </p:ext>
    </p:extLst>
  </p:cSld>
  <p:clrMapOvr>
    <a:masterClrMapping/>
  </p:clrMapOvr>
  <p:transition spd="slow" advTm="2019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>
                <a:solidFill>
                  <a:schemeClr val="tx1"/>
                </a:solidFill>
              </a:rPr>
              <a:t>Ранкова прогулянка під пильним наглядом викладачів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01008"/>
            <a:ext cx="4536504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818">
            <a:off x="5923869" y="982813"/>
            <a:ext cx="2880320" cy="216024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4536503" cy="3024336"/>
          </a:xfrm>
        </p:spPr>
      </p:pic>
    </p:spTree>
    <p:extLst>
      <p:ext uri="{BB962C8B-B14F-4D97-AF65-F5344CB8AC3E}">
        <p14:creationId xmlns:p14="http://schemas.microsoft.com/office/powerpoint/2010/main" val="4214060559"/>
      </p:ext>
    </p:extLst>
  </p:cSld>
  <p:clrMapOvr>
    <a:masterClrMapping/>
  </p:clrMapOvr>
  <p:transition spd="slow" advTm="2682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029"/>
            <a:ext cx="9144000" cy="692696"/>
          </a:xfrm>
        </p:spPr>
        <p:txBody>
          <a:bodyPr/>
          <a:lstStyle/>
          <a:p>
            <a:pPr algn="l"/>
            <a:r>
              <a:rPr lang="uk-UA" sz="2000" dirty="0" smtClean="0">
                <a:solidFill>
                  <a:schemeClr val="tx1"/>
                </a:solidFill>
              </a:rPr>
              <a:t>р. Гірський </a:t>
            </a:r>
            <a:r>
              <a:rPr lang="uk-UA" sz="2000" dirty="0" err="1" smtClean="0">
                <a:solidFill>
                  <a:schemeClr val="tx1"/>
                </a:solidFill>
              </a:rPr>
              <a:t>Тікич</a:t>
            </a:r>
            <a:r>
              <a:rPr lang="uk-UA" sz="2000" dirty="0" smtClean="0">
                <a:solidFill>
                  <a:schemeClr val="tx1"/>
                </a:solidFill>
              </a:rPr>
              <a:t> разом з каньйоном справляють незабутнє враження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" y="723798"/>
            <a:ext cx="9201302" cy="6134202"/>
          </a:xfrm>
        </p:spPr>
      </p:pic>
    </p:spTree>
    <p:extLst>
      <p:ext uri="{BB962C8B-B14F-4D97-AF65-F5344CB8AC3E}">
        <p14:creationId xmlns:p14="http://schemas.microsoft.com/office/powerpoint/2010/main" val="3877885514"/>
      </p:ext>
    </p:extLst>
  </p:cSld>
  <p:clrMapOvr>
    <a:masterClrMapping/>
  </p:clrMapOvr>
  <p:transition spd="slow" advTm="3719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Їдемо далі…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6"/>
          <a:stretch/>
        </p:blipFill>
        <p:spPr>
          <a:xfrm>
            <a:off x="1043608" y="1628799"/>
            <a:ext cx="7560840" cy="5176405"/>
          </a:xfrm>
        </p:spPr>
      </p:pic>
    </p:spTree>
    <p:extLst>
      <p:ext uri="{BB962C8B-B14F-4D97-AF65-F5344CB8AC3E}">
        <p14:creationId xmlns:p14="http://schemas.microsoft.com/office/powerpoint/2010/main" val="1748744542"/>
      </p:ext>
    </p:extLst>
  </p:cSld>
  <p:clrMapOvr>
    <a:masterClrMapping/>
  </p:clrMapOvr>
  <p:transition spd="slow" advTm="1177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675456"/>
            <a:ext cx="8229600" cy="160020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НПП «Бузький Гард»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032447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36712"/>
            <a:ext cx="5148064" cy="6021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3995936" cy="2996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8256" y="347802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Медитація на лоні природи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5896"/>
      </p:ext>
    </p:extLst>
  </p:cSld>
  <p:clrMapOvr>
    <a:masterClrMapping/>
  </p:clrMapOvr>
  <p:transition spd="slow" advTm="3993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9" y="0"/>
            <a:ext cx="9247955" cy="6858000"/>
          </a:xfrm>
        </p:spPr>
      </p:pic>
      <p:sp>
        <p:nvSpPr>
          <p:cNvPr id="3" name="TextBox 2"/>
          <p:cNvSpPr txBox="1"/>
          <p:nvPr/>
        </p:nvSpPr>
        <p:spPr>
          <a:xfrm>
            <a:off x="179512" y="332656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Скеля</a:t>
            </a:r>
            <a:r>
              <a:rPr lang="ru-RU" sz="2400" dirty="0" smtClean="0"/>
              <a:t> «</a:t>
            </a:r>
            <a:r>
              <a:rPr lang="ru-RU" sz="2400" dirty="0" err="1" smtClean="0"/>
              <a:t>Гайдамацьке</a:t>
            </a:r>
            <a:r>
              <a:rPr lang="ru-RU" sz="2400" dirty="0" smtClean="0"/>
              <a:t> </a:t>
            </a:r>
            <a:r>
              <a:rPr lang="ru-RU" sz="2400" dirty="0" err="1"/>
              <a:t>с</a:t>
            </a:r>
            <a:r>
              <a:rPr lang="ru-RU" sz="2400" dirty="0" err="1" smtClean="0"/>
              <a:t>идіння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058780"/>
      </p:ext>
    </p:extLst>
  </p:cSld>
  <p:clrMapOvr>
    <a:masterClrMapping/>
  </p:clrMapOvr>
  <p:transition spd="slow" advTm="3702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2"/>
          <a:stretch/>
        </p:blipFill>
        <p:spPr>
          <a:xfrm>
            <a:off x="0" y="667656"/>
            <a:ext cx="9100350" cy="6190343"/>
          </a:xfrm>
        </p:spPr>
      </p:pic>
      <p:sp>
        <p:nvSpPr>
          <p:cNvPr id="5" name="TextBox 4"/>
          <p:cNvSpPr txBox="1"/>
          <p:nvPr/>
        </p:nvSpPr>
        <p:spPr>
          <a:xfrm>
            <a:off x="3059831" y="548"/>
            <a:ext cx="2981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/>
              <a:t>Наш маршрут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01279412"/>
      </p:ext>
    </p:extLst>
  </p:cSld>
  <p:clrMapOvr>
    <a:masterClrMapping/>
  </p:clrMapOvr>
  <p:transition spd="slow" advTm="5014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1162" cy="33674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85" y="0"/>
            <a:ext cx="4124914" cy="3501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3257" y="2847261"/>
            <a:ext cx="3873468" cy="414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9"/>
          <a:stretch/>
        </p:blipFill>
        <p:spPr>
          <a:xfrm>
            <a:off x="-1555" y="3356995"/>
            <a:ext cx="4997538" cy="3501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240209">
            <a:off x="2800817" y="3170929"/>
            <a:ext cx="3599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Водні процедури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45066"/>
      </p:ext>
    </p:extLst>
  </p:cSld>
  <p:clrMapOvr>
    <a:masterClrMapping/>
  </p:clrMapOvr>
  <p:transition spd="slow" advTm="3355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4544" cy="29809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7810" y="806161"/>
            <a:ext cx="7296811" cy="5472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/>
          <a:stretch/>
        </p:blipFill>
        <p:spPr>
          <a:xfrm rot="5400000">
            <a:off x="-99147" y="3080053"/>
            <a:ext cx="3978203" cy="3779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8782" y="6112455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очікуванні вечері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22646"/>
      </p:ext>
    </p:extLst>
  </p:cSld>
  <p:clrMapOvr>
    <a:masterClrMapping/>
  </p:clrMapOvr>
  <p:transition spd="slow" advTm="19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560840" cy="790872"/>
          </a:xfrm>
        </p:spPr>
        <p:txBody>
          <a:bodyPr/>
          <a:lstStyle/>
          <a:p>
            <a:r>
              <a:rPr lang="uk-UA" sz="2800" b="1" dirty="0" smtClean="0">
                <a:effectLst/>
              </a:rPr>
              <a:t>3-й день</a:t>
            </a:r>
            <a:endParaRPr lang="ru-RU" sz="2800" b="1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76908"/>
            <a:ext cx="8208912" cy="6156684"/>
          </a:xfrm>
        </p:spPr>
      </p:pic>
      <p:sp>
        <p:nvSpPr>
          <p:cNvPr id="5" name="TextBox 4"/>
          <p:cNvSpPr txBox="1"/>
          <p:nvPr/>
        </p:nvSpPr>
        <p:spPr>
          <a:xfrm>
            <a:off x="1043608" y="105273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А на сніданок у нас дощ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40911"/>
      </p:ext>
    </p:extLst>
  </p:cSld>
  <p:clrMapOvr>
    <a:masterClrMapping/>
  </p:clrMapOvr>
  <p:transition spd="slow" advTm="1391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53426"/>
            <a:ext cx="3793906" cy="1340768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tx1"/>
                </a:solidFill>
                <a:effectLst/>
              </a:rPr>
              <a:t>Тільки справжні туристи чистять зуби дощовою водою</a:t>
            </a:r>
            <a:endParaRPr lang="ru-RU" sz="28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" y="3359560"/>
            <a:ext cx="4224468" cy="3168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6610" y="966436"/>
            <a:ext cx="6355972" cy="476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81020"/>
      </p:ext>
    </p:extLst>
  </p:cSld>
  <p:clrMapOvr>
    <a:masterClrMapping/>
  </p:clrMapOvr>
  <p:transition spd="slow" advTm="2742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4644008" cy="34830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59" y="18864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1903140"/>
            <a:ext cx="20842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 smtClean="0"/>
              <a:t>Дорога</a:t>
            </a:r>
            <a:endParaRPr lang="ru-RU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868144" y="4509120"/>
            <a:ext cx="25234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 smtClean="0"/>
              <a:t>стомлює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61106501"/>
      </p:ext>
    </p:extLst>
  </p:cSld>
  <p:clrMapOvr>
    <a:masterClrMapping/>
  </p:clrMapOvr>
  <p:transition spd="slow" advTm="2979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29135774"/>
      </p:ext>
    </p:extLst>
  </p:cSld>
  <p:clrMapOvr>
    <a:masterClrMapping/>
  </p:clrMapOvr>
  <p:transition spd="slow" advTm="2715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509" y="908720"/>
            <a:ext cx="4197152" cy="160020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Так і живемо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68" y="3169477"/>
            <a:ext cx="4824085" cy="36994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8" y="0"/>
            <a:ext cx="4730824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17" y="3134455"/>
            <a:ext cx="4957214" cy="3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29804"/>
      </p:ext>
    </p:extLst>
  </p:cSld>
  <p:clrMapOvr>
    <a:masterClrMapping/>
  </p:clrMapOvr>
  <p:transition spd="slow" advTm="2939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91480"/>
            <a:ext cx="8229600" cy="1600200"/>
          </a:xfrm>
        </p:spPr>
        <p:txBody>
          <a:bodyPr/>
          <a:lstStyle/>
          <a:p>
            <a:r>
              <a:rPr lang="uk-UA" sz="3600" dirty="0" smtClean="0"/>
              <a:t>Йшов 4-й день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ранок почався з екскурсії </a:t>
            </a:r>
            <a:r>
              <a:rPr lang="uk-UA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Одесою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77686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00811"/>
      </p:ext>
    </p:extLst>
  </p:cSld>
  <p:clrMapOvr>
    <a:masterClrMapping/>
  </p:clrMapOvr>
  <p:transition spd="slow" advTm="3723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Овальная выноска 4"/>
          <p:cNvSpPr/>
          <p:nvPr/>
        </p:nvSpPr>
        <p:spPr>
          <a:xfrm>
            <a:off x="1551179" y="1340768"/>
            <a:ext cx="2160240" cy="1008112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Огоооооооо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312933"/>
      </p:ext>
    </p:extLst>
  </p:cSld>
  <p:clrMapOvr>
    <a:masterClrMapping/>
  </p:clrMapOvr>
  <p:transition spd="slow" advTm="4103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3"/>
            <a:ext cx="4703882" cy="38450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6333" y="1200333"/>
            <a:ext cx="6875215" cy="4440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" y="3861048"/>
            <a:ext cx="4693176" cy="2996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3420392"/>
            <a:ext cx="309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Дивні будинки в </a:t>
            </a:r>
            <a:r>
              <a:rPr lang="uk-UA" sz="2000" dirty="0" err="1" smtClean="0">
                <a:solidFill>
                  <a:schemeClr val="bg1"/>
                </a:solidFill>
              </a:rPr>
              <a:t>Одесі</a:t>
            </a:r>
            <a:r>
              <a:rPr lang="uk-UA" sz="2000" dirty="0" err="1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6833" y="179348"/>
            <a:ext cx="4854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Якийсь дядько перед довгими сходами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56676883"/>
      </p:ext>
    </p:extLst>
  </p:cSld>
  <p:clrMapOvr>
    <a:masterClrMapping/>
  </p:clrMapOvr>
  <p:transition spd="slow" advTm="4635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1-й день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Екскурсія до ландшафтного парку «Буки»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144000" cy="47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4605"/>
      </p:ext>
    </p:extLst>
  </p:cSld>
  <p:clrMapOvr>
    <a:masterClrMapping/>
  </p:clrMapOvr>
  <p:transition spd="slow" advTm="2748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5" y="3140968"/>
            <a:ext cx="4956043" cy="3717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31920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6975" y="871271"/>
            <a:ext cx="6841978" cy="5131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43" y="116632"/>
            <a:ext cx="6260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Вже дісталися до морського вокзалу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01697374"/>
      </p:ext>
    </p:extLst>
  </p:cSld>
  <p:clrMapOvr>
    <a:masterClrMapping/>
  </p:clrMapOvr>
  <p:transition spd="slow" advTm="4800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3" y="0"/>
            <a:ext cx="10286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5076056" y="731929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192 сходинки було подолано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98090"/>
      </p:ext>
    </p:extLst>
  </p:cSld>
  <p:clrMapOvr>
    <a:masterClrMapping/>
  </p:clrMapOvr>
  <p:transition spd="slow" advTm="3545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344776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55534">
            <a:off x="3112191" y="2696364"/>
            <a:ext cx="2594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 smtClean="0">
                <a:solidFill>
                  <a:schemeClr val="bg1"/>
                </a:solidFill>
              </a:rPr>
              <a:t>Одеса-мама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5" y="3424876"/>
            <a:ext cx="5112261" cy="3433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86" y="3429001"/>
            <a:ext cx="459291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00858"/>
      </p:ext>
    </p:extLst>
  </p:cSld>
  <p:clrMapOvr>
    <a:masterClrMapping/>
  </p:clrMapOvr>
  <p:transition spd="slow" advTm="4381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08112"/>
          </a:xfrm>
        </p:spPr>
        <p:txBody>
          <a:bodyPr/>
          <a:lstStyle/>
          <a:p>
            <a:r>
              <a:rPr lang="uk-UA" sz="4000" dirty="0" smtClean="0">
                <a:solidFill>
                  <a:schemeClr val="tx1"/>
                </a:solidFill>
              </a:rPr>
              <a:t>Після тривалої екскурсії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2051720" cy="151216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1" y="2852936"/>
            <a:ext cx="2105980" cy="1579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12776"/>
            <a:ext cx="7092280" cy="5445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3771" y="4612511"/>
            <a:ext cx="2425580" cy="206540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059832" y="5877272"/>
            <a:ext cx="5939564" cy="8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62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Море в Одесі було не дуже привітним</a:t>
            </a:r>
            <a:endParaRPr lang="uk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08692"/>
      </p:ext>
    </p:extLst>
  </p:cSld>
  <p:clrMapOvr>
    <a:masterClrMapping/>
  </p:clrMapOvr>
  <p:transition spd="slow" advTm="3367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8208912" cy="5661248"/>
          </a:xfrm>
        </p:spPr>
      </p:pic>
      <p:sp>
        <p:nvSpPr>
          <p:cNvPr id="9" name="TextBox 8"/>
          <p:cNvSpPr txBox="1"/>
          <p:nvPr/>
        </p:nvSpPr>
        <p:spPr>
          <a:xfrm>
            <a:off x="3059832" y="5847230"/>
            <a:ext cx="3720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Будемо знімати кіно!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212776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Екватор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день 5-й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018594"/>
      </p:ext>
    </p:extLst>
  </p:cSld>
  <p:clrMapOvr>
    <a:masterClrMapping/>
  </p:clrMapOvr>
  <p:transition spd="slow" advTm="3981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759">
            <a:off x="19671" y="501636"/>
            <a:ext cx="4556324" cy="34172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695">
            <a:off x="4554729" y="1003881"/>
            <a:ext cx="4463987" cy="2975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260" y="3706575"/>
            <a:ext cx="4333673" cy="3250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4797152"/>
            <a:ext cx="1976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Знімальні </a:t>
            </a:r>
          </a:p>
          <a:p>
            <a:r>
              <a:rPr lang="uk-UA" sz="2400" dirty="0" smtClean="0"/>
              <a:t>майданчики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95406838"/>
      </p:ext>
    </p:extLst>
  </p:cSld>
  <p:clrMapOvr>
    <a:masterClrMapping/>
  </p:clrMapOvr>
  <p:transition spd="slow" advTm="3590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8720" y="-459432"/>
            <a:ext cx="8229600" cy="1600200"/>
          </a:xfrm>
        </p:spPr>
        <p:txBody>
          <a:bodyPr/>
          <a:lstStyle/>
          <a:p>
            <a:r>
              <a:rPr lang="uk-UA" dirty="0" smtClean="0"/>
              <a:t>Катакомби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475336" cy="33565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74" y="3327862"/>
            <a:ext cx="4716016" cy="3537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3779" y="1735899"/>
            <a:ext cx="35718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/>
              <a:t>Ліжка партизанів</a:t>
            </a:r>
          </a:p>
          <a:p>
            <a:endParaRPr lang="ru-RU" sz="32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4572000" y="1911961"/>
            <a:ext cx="881779" cy="2154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7744" y="4911701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/>
              <a:t>Кухня</a:t>
            </a:r>
            <a:endParaRPr lang="ru-RU" sz="32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634227" y="5060072"/>
            <a:ext cx="664385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456248"/>
      </p:ext>
    </p:extLst>
  </p:cSld>
  <p:clrMapOvr>
    <a:masterClrMapping/>
  </p:clrMapOvr>
  <p:transition spd="slow" advTm="3866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436096" y="611246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Девіз партизанів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37934"/>
      </p:ext>
    </p:extLst>
  </p:cSld>
  <p:clrMapOvr>
    <a:masterClrMapping/>
  </p:clrMapOvr>
  <p:transition spd="slow" advTm="4068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5" y="0"/>
            <a:ext cx="9174155" cy="6880617"/>
          </a:xfrm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Занотовуємо навіть під землею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2982"/>
      </p:ext>
    </p:extLst>
  </p:cSld>
  <p:clrMapOvr>
    <a:masterClrMapping/>
  </p:clrMapOvr>
  <p:transition spd="slow" advTm="4085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" y="0"/>
            <a:ext cx="9144429" cy="6858322"/>
          </a:xfrm>
        </p:spPr>
      </p:pic>
      <p:sp>
        <p:nvSpPr>
          <p:cNvPr id="5" name="Овальная выноска 4"/>
          <p:cNvSpPr/>
          <p:nvPr/>
        </p:nvSpPr>
        <p:spPr>
          <a:xfrm>
            <a:off x="4860032" y="429703"/>
            <a:ext cx="3312368" cy="1152128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Оце б поїсти…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0398219"/>
      </p:ext>
    </p:extLst>
  </p:cSld>
  <p:clrMapOvr>
    <a:masterClrMapping/>
  </p:clrMapOvr>
  <p:transition spd="slow" advTm="3307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/>
          <p:cNvSpPr txBox="1"/>
          <p:nvPr/>
        </p:nvSpPr>
        <p:spPr>
          <a:xfrm>
            <a:off x="5724128" y="637460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Храмовий комплекс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389461"/>
      </p:ext>
    </p:extLst>
  </p:cSld>
  <p:clrMapOvr>
    <a:masterClrMapping/>
  </p:clrMapOvr>
  <p:transition spd="slow" advTm="69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404664"/>
            <a:ext cx="4186808" cy="1600200"/>
          </a:xfrm>
        </p:spPr>
        <p:txBody>
          <a:bodyPr/>
          <a:lstStyle/>
          <a:p>
            <a:r>
              <a:rPr lang="uk-UA" sz="2800" dirty="0" smtClean="0">
                <a:solidFill>
                  <a:schemeClr val="tx1"/>
                </a:solidFill>
              </a:rPr>
              <a:t>Невже тут насправді жили люди?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" y="3356992"/>
            <a:ext cx="4088100" cy="30660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" y="332150"/>
            <a:ext cx="4074035" cy="30179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76" y="2670031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5228"/>
      </p:ext>
    </p:extLst>
  </p:cSld>
  <p:clrMapOvr>
    <a:masterClrMapping/>
  </p:clrMapOvr>
  <p:transition spd="slow" advTm="5268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4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899592" y="6318612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Всі повернулися живі і неушкоджені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16680"/>
      </p:ext>
    </p:extLst>
  </p:cSld>
  <p:clrMapOvr>
    <a:masterClrMapping/>
  </p:clrMapOvr>
  <p:transition spd="slow" advTm="3322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4139952" cy="3003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03826"/>
            <a:ext cx="4067944" cy="385417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</p:spPr>
      </p:pic>
      <p:sp>
        <p:nvSpPr>
          <p:cNvPr id="9" name="TextBox 8"/>
          <p:cNvSpPr txBox="1"/>
          <p:nvPr/>
        </p:nvSpPr>
        <p:spPr>
          <a:xfrm>
            <a:off x="-13816" y="575189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Відпочиваємо після робочих буднів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57425814"/>
      </p:ext>
    </p:extLst>
  </p:cSld>
  <p:clrMapOvr>
    <a:masterClrMapping/>
  </p:clrMapOvr>
  <p:transition spd="slow" advTm="2938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05" y="-459432"/>
            <a:ext cx="8229600" cy="1600200"/>
          </a:xfrm>
        </p:spPr>
        <p:txBody>
          <a:bodyPr/>
          <a:lstStyle/>
          <a:p>
            <a:r>
              <a:rPr lang="uk-UA" dirty="0" smtClean="0"/>
              <a:t>Настав 6-й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2" y="1089913"/>
            <a:ext cx="3600400" cy="27003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3"/>
          <a:stretch/>
        </p:blipFill>
        <p:spPr>
          <a:xfrm rot="5400000">
            <a:off x="4074345" y="2203601"/>
            <a:ext cx="5517232" cy="3657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09392"/>
            <a:ext cx="3995936" cy="2996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370939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А нас зустрічає Миколаїв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28399020"/>
      </p:ext>
    </p:extLst>
  </p:cSld>
  <p:clrMapOvr>
    <a:masterClrMapping/>
  </p:clrMapOvr>
  <p:transition spd="slow" advTm="3247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4392488" cy="5472608"/>
          </a:xfrm>
        </p:spPr>
        <p:txBody>
          <a:bodyPr/>
          <a:lstStyle/>
          <a:p>
            <a:r>
              <a:rPr lang="uk-UA" sz="4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Після невеликої екскурсії Миколаєвом </a:t>
            </a:r>
            <a:br>
              <a:rPr lang="uk-UA" sz="4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uk-UA" sz="4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направились до Херсону 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1649" y="1230999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4644008" y="587727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</a:rPr>
              <a:t>Найточніший сонячний годинник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6726"/>
      </p:ext>
    </p:extLst>
  </p:cSld>
  <p:clrMapOvr>
    <a:masterClrMapping/>
  </p:clrMapOvr>
  <p:transition spd="slow" advTm="2469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88640"/>
            <a:ext cx="5482952" cy="907504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</a:rPr>
              <a:t>Пам'ятки міста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548" y="728700"/>
            <a:ext cx="3744416" cy="2808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15907" r="15082" b="10703"/>
          <a:stretch/>
        </p:blipFill>
        <p:spPr>
          <a:xfrm rot="5400000">
            <a:off x="2666119" y="2111968"/>
            <a:ext cx="4107546" cy="3304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4226" y="3885052"/>
            <a:ext cx="326436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71633"/>
      </p:ext>
    </p:extLst>
  </p:cSld>
  <p:clrMapOvr>
    <a:masterClrMapping/>
  </p:clrMapOvr>
  <p:transition spd="slow" advTm="2538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465"/>
            <a:ext cx="9171285" cy="6878465"/>
          </a:xfrm>
        </p:spPr>
      </p:pic>
      <p:sp>
        <p:nvSpPr>
          <p:cNvPr id="5" name="TextBox 4"/>
          <p:cNvSpPr txBox="1"/>
          <p:nvPr/>
        </p:nvSpPr>
        <p:spPr>
          <a:xfrm>
            <a:off x="5364088" y="18864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Фото на згадку біля Херсонської набережної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66361429"/>
      </p:ext>
    </p:extLst>
  </p:cSld>
  <p:clrMapOvr>
    <a:masterClrMapping/>
  </p:clrMapOvr>
  <p:transition spd="slow" advTm="3519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10504" r="18973" b="7401"/>
          <a:stretch/>
        </p:blipFill>
        <p:spPr>
          <a:xfrm>
            <a:off x="251520" y="188640"/>
            <a:ext cx="4548319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8" y="1382436"/>
            <a:ext cx="5868144" cy="4401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0" y="3582990"/>
            <a:ext cx="4331883" cy="32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97825"/>
      </p:ext>
    </p:extLst>
  </p:cSld>
  <p:clrMapOvr>
    <a:masterClrMapping/>
  </p:clrMapOvr>
  <p:transition spd="slow" advTm="3332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600200"/>
          </a:xfrm>
        </p:spPr>
        <p:txBody>
          <a:bodyPr/>
          <a:lstStyle/>
          <a:p>
            <a:r>
              <a:rPr lang="uk-UA" sz="4400" dirty="0" smtClean="0">
                <a:solidFill>
                  <a:schemeClr val="tx1"/>
                </a:solidFill>
              </a:rPr>
              <a:t>Глибина колодязю вражає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5" y="2060848"/>
            <a:ext cx="3840427" cy="28466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60848"/>
            <a:ext cx="3795565" cy="28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22435"/>
      </p:ext>
    </p:extLst>
  </p:cSld>
  <p:clrMapOvr>
    <a:masterClrMapping/>
  </p:clrMapOvr>
  <p:transition spd="slow" advTm="2919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14514"/>
            <a:ext cx="8264377" cy="908720"/>
          </a:xfrm>
        </p:spPr>
        <p:txBody>
          <a:bodyPr/>
          <a:lstStyle/>
          <a:p>
            <a:r>
              <a:rPr lang="uk-UA" dirty="0" smtClean="0"/>
              <a:t>По дорозі </a:t>
            </a:r>
            <a:r>
              <a:rPr lang="uk-UA" dirty="0" smtClean="0"/>
              <a:t>до Лазурного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1809" y="1600040"/>
            <a:ext cx="5530561" cy="41479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9"/>
          <a:stretch/>
        </p:blipFill>
        <p:spPr>
          <a:xfrm rot="5400000">
            <a:off x="4463678" y="998403"/>
            <a:ext cx="2952947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77072"/>
            <a:ext cx="3583857" cy="26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55654"/>
      </p:ext>
    </p:extLst>
  </p:cSld>
  <p:clrMapOvr>
    <a:masterClrMapping/>
  </p:clrMapOvr>
  <p:transition spd="slow" advTm="3031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851104" cy="980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43" y="3284673"/>
            <a:ext cx="4594457" cy="36727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672"/>
            <a:ext cx="4572000" cy="3573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75" y="0"/>
            <a:ext cx="4716016" cy="3318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6165304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Пора вже перекусити</a:t>
            </a:r>
            <a:r>
              <a:rPr lang="uk-UA" sz="2400" dirty="0" smtClean="0">
                <a:solidFill>
                  <a:srgbClr val="FFFF00"/>
                </a:solidFill>
              </a:rPr>
              <a:t>…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29925"/>
      </p:ext>
    </p:extLst>
  </p:cSld>
  <p:clrMapOvr>
    <a:masterClrMapping/>
  </p:clrMapOvr>
  <p:transition spd="slow" advTm="4109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3970784" cy="2304256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</a:rPr>
              <a:t>Працюємо над звітом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79633"/>
            <a:ext cx="3770304" cy="28277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3888432" cy="2916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73016"/>
            <a:ext cx="3892205" cy="2919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1663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2">
                    <a:lumMod val="50000"/>
                  </a:schemeClr>
                </a:solidFill>
              </a:rPr>
              <a:t>7-й день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50384"/>
      </p:ext>
    </p:extLst>
  </p:cSld>
  <p:clrMapOvr>
    <a:masterClrMapping/>
  </p:clrMapOvr>
  <p:transition spd="slow" advTm="4042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41" y="-10770"/>
            <a:ext cx="4586359" cy="343976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" y="10953"/>
            <a:ext cx="4537291" cy="34029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96" y="3413922"/>
            <a:ext cx="4592104" cy="34440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3922"/>
            <a:ext cx="4592103" cy="34440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5696" y="11663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Спочатку робота, а потім пляж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73491"/>
      </p:ext>
    </p:extLst>
  </p:cSld>
  <p:clrMapOvr>
    <a:masterClrMapping/>
  </p:clrMapOvr>
  <p:transition spd="slow" advTm="4416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27168" cy="692696"/>
          </a:xfrm>
        </p:spPr>
        <p:txBody>
          <a:bodyPr/>
          <a:lstStyle/>
          <a:p>
            <a:r>
              <a:rPr lang="uk-UA" sz="3600" dirty="0" smtClean="0"/>
              <a:t>8-й</a:t>
            </a:r>
            <a:r>
              <a:rPr lang="uk-UA" sz="3200" dirty="0" smtClean="0"/>
              <a:t> день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1" y="1205969"/>
            <a:ext cx="8424935" cy="5616624"/>
          </a:xfrm>
        </p:spPr>
      </p:pic>
      <p:sp>
        <p:nvSpPr>
          <p:cNvPr id="5" name="TextBox 4"/>
          <p:cNvSpPr txBox="1"/>
          <p:nvPr/>
        </p:nvSpPr>
        <p:spPr>
          <a:xfrm>
            <a:off x="409781" y="54868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Запасаємося водою і вирушаємо </a:t>
            </a:r>
            <a:r>
              <a:rPr lang="uk-UA" sz="2000" dirty="0" smtClean="0"/>
              <a:t>до Національного природного парку </a:t>
            </a:r>
            <a:r>
              <a:rPr lang="uk-UA" sz="2000" dirty="0" smtClean="0"/>
              <a:t>«</a:t>
            </a:r>
            <a:r>
              <a:rPr lang="uk-UA" sz="2000" dirty="0" err="1" smtClean="0"/>
              <a:t>Олешківські</a:t>
            </a:r>
            <a:r>
              <a:rPr lang="uk-UA" sz="2000" dirty="0" smtClean="0"/>
              <a:t> піски»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 b="23669"/>
          <a:stretch/>
        </p:blipFill>
        <p:spPr>
          <a:xfrm>
            <a:off x="2173977" y="2348880"/>
            <a:ext cx="4968552" cy="2561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120887"/>
      </p:ext>
    </p:extLst>
  </p:cSld>
  <p:clrMapOvr>
    <a:masterClrMapping/>
  </p:clrMapOvr>
  <p:transition spd="slow" advTm="369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1"/>
            <a:ext cx="4171391" cy="27809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1"/>
            <a:ext cx="4283968" cy="2855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4110945" cy="2740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25" y="3660394"/>
            <a:ext cx="4280857" cy="2853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3157276"/>
            <a:ext cx="873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Не вистачає слів щоб описати побачену красу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68918069"/>
      </p:ext>
    </p:extLst>
  </p:cSld>
  <p:clrMapOvr>
    <a:masterClrMapping/>
  </p:clrMapOvr>
  <p:transition spd="slow" advTm="3821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348880"/>
            <a:ext cx="3681962" cy="720080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chemeClr val="tx1"/>
                </a:solidFill>
              </a:rPr>
              <a:t>Сувенір з «пустелі»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332656"/>
            <a:ext cx="4736716" cy="31578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66976"/>
            <a:ext cx="4427984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44962"/>
      </p:ext>
    </p:extLst>
  </p:cSld>
  <p:clrMapOvr>
    <a:masterClrMapping/>
  </p:clrMapOvr>
  <p:transition spd="slow" advTm="1280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3" y="0"/>
            <a:ext cx="9627074" cy="6857999"/>
          </a:xfrm>
        </p:spPr>
      </p:pic>
      <p:sp>
        <p:nvSpPr>
          <p:cNvPr id="5" name="TextBox 4"/>
          <p:cNvSpPr txBox="1"/>
          <p:nvPr/>
        </p:nvSpPr>
        <p:spPr>
          <a:xfrm>
            <a:off x="4788024" y="143054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Фото на </a:t>
            </a:r>
            <a:r>
              <a:rPr lang="uk-UA" sz="2800" dirty="0" smtClean="0">
                <a:solidFill>
                  <a:schemeClr val="bg1"/>
                </a:solidFill>
              </a:rPr>
              <a:t>тлі прапору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76803"/>
      </p:ext>
    </p:extLst>
  </p:cSld>
  <p:clrMapOvr>
    <a:masterClrMapping/>
  </p:clrMapOvr>
  <p:transition spd="slow" advTm="2913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075240" cy="1268760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</a:rPr>
              <a:t>Після </a:t>
            </a:r>
            <a:r>
              <a:rPr lang="uk-UA" sz="3200" dirty="0" err="1" smtClean="0">
                <a:solidFill>
                  <a:schemeClr val="tx1"/>
                </a:solidFill>
              </a:rPr>
              <a:t>Олешківських</a:t>
            </a:r>
            <a:r>
              <a:rPr lang="uk-UA" sz="3200" dirty="0" smtClean="0">
                <a:solidFill>
                  <a:schemeClr val="tx1"/>
                </a:solidFill>
              </a:rPr>
              <a:t> пісків вирішили освіжитися </a:t>
            </a:r>
            <a:r>
              <a:rPr lang="uk-UA" sz="3200" dirty="0" smtClean="0">
                <a:solidFill>
                  <a:schemeClr val="tx1"/>
                </a:solidFill>
              </a:rPr>
              <a:t>у </a:t>
            </a:r>
            <a:r>
              <a:rPr lang="uk-UA" sz="3200" dirty="0" smtClean="0">
                <a:solidFill>
                  <a:schemeClr val="tx1"/>
                </a:solidFill>
              </a:rPr>
              <a:t>м. Гола Пристань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2556" y="1952836"/>
            <a:ext cx="4896544" cy="36724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75" y="2086143"/>
            <a:ext cx="4896544" cy="3672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821">
            <a:off x="1115615" y="1786108"/>
            <a:ext cx="6408712" cy="4272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789412"/>
      </p:ext>
    </p:extLst>
  </p:cSld>
  <p:clrMapOvr>
    <a:masterClrMapping/>
  </p:clrMapOvr>
  <p:transition spd="slow" advTm="51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2"/>
          <a:stretch/>
        </p:blipFill>
        <p:spPr>
          <a:xfrm>
            <a:off x="178949" y="3527467"/>
            <a:ext cx="4969115" cy="31531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968552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90" y="709001"/>
            <a:ext cx="3851920" cy="55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76684"/>
      </p:ext>
    </p:extLst>
  </p:cSld>
  <p:clrMapOvr>
    <a:masterClrMapping/>
  </p:clrMapOvr>
  <p:transition spd="slow" advTm="2047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272808" cy="620688"/>
          </a:xfrm>
        </p:spPr>
        <p:txBody>
          <a:bodyPr/>
          <a:lstStyle/>
          <a:p>
            <a:r>
              <a:rPr lang="uk-UA" sz="4000" dirty="0" smtClean="0"/>
              <a:t>8-й день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4814"/>
            <a:ext cx="7416824" cy="5562618"/>
          </a:xfrm>
        </p:spPr>
      </p:pic>
      <p:sp>
        <p:nvSpPr>
          <p:cNvPr id="5" name="TextBox 4"/>
          <p:cNvSpPr txBox="1"/>
          <p:nvPr/>
        </p:nvSpPr>
        <p:spPr>
          <a:xfrm>
            <a:off x="539552" y="76470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Подорож </a:t>
            </a:r>
            <a:r>
              <a:rPr lang="uk-UA" sz="2400" dirty="0" smtClean="0"/>
              <a:t>на острів </a:t>
            </a:r>
            <a:r>
              <a:rPr lang="uk-UA" sz="2400" dirty="0" err="1" smtClean="0"/>
              <a:t>Джарилгач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180074"/>
      </p:ext>
    </p:extLst>
  </p:cSld>
  <p:clrMapOvr>
    <a:masterClrMapping/>
  </p:clrMapOvr>
  <p:transition spd="slow" advTm="291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/>
          <a:stretch/>
        </p:blipFill>
        <p:spPr>
          <a:xfrm>
            <a:off x="1" y="0"/>
            <a:ext cx="4880180" cy="45991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7039" y="555586"/>
            <a:ext cx="5517943" cy="4355974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4581128"/>
            <a:ext cx="9144000" cy="0"/>
          </a:xfrm>
          <a:prstGeom prst="line">
            <a:avLst/>
          </a:prstGeom>
          <a:ln w="15875">
            <a:solidFill>
              <a:schemeClr val="tx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88023" y="0"/>
            <a:ext cx="1" cy="4581128"/>
          </a:xfrm>
          <a:prstGeom prst="line">
            <a:avLst/>
          </a:prstGeom>
          <a:ln w="19050">
            <a:solidFill>
              <a:schemeClr val="tx1">
                <a:alpha val="2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128"/>
            <a:ext cx="9144000" cy="22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937"/>
      </p:ext>
    </p:extLst>
  </p:cSld>
  <p:clrMapOvr>
    <a:masterClrMapping/>
  </p:clrMapOvr>
  <p:transition spd="slow" advTm="1224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56992"/>
            <a:ext cx="8229600" cy="3168352"/>
          </a:xfrm>
        </p:spPr>
        <p:txBody>
          <a:bodyPr/>
          <a:lstStyle/>
          <a:p>
            <a:r>
              <a:rPr lang="uk-UA" sz="3600" dirty="0" smtClean="0"/>
              <a:t>Їдемо далі</a:t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 smtClean="0"/>
              <a:t> </a:t>
            </a:r>
            <a:br>
              <a:rPr lang="uk-UA" sz="3600" dirty="0" smtClean="0"/>
            </a:b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наступна зупинка </a:t>
            </a:r>
            <a:r>
              <a:rPr lang="uk-UA" sz="3600" dirty="0" smtClean="0"/>
              <a:t>м. Біла </a:t>
            </a:r>
            <a:r>
              <a:rPr lang="uk-UA" sz="3600" dirty="0" smtClean="0"/>
              <a:t>Церква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20688"/>
            <a:ext cx="5106144" cy="381684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03794"/>
      </p:ext>
    </p:extLst>
  </p:cSld>
  <p:clrMapOvr>
    <a:masterClrMapping/>
  </p:clrMapOvr>
  <p:transition spd="slow" advTm="396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733256"/>
            <a:ext cx="8229600" cy="664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211960" y="6309320"/>
            <a:ext cx="49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Пощастило побачити дельфінів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9582102"/>
      </p:ext>
    </p:extLst>
  </p:cSld>
  <p:clrMapOvr>
    <a:masterClrMapping/>
  </p:clrMapOvr>
  <p:transition spd="slow" advTm="2551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2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91650848"/>
      </p:ext>
    </p:extLst>
  </p:cSld>
  <p:clrMapOvr>
    <a:masterClrMapping/>
  </p:clrMapOvr>
  <p:transition spd="slow" advTm="3864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715200" cy="836712"/>
          </a:xfrm>
        </p:spPr>
        <p:txBody>
          <a:bodyPr/>
          <a:lstStyle/>
          <a:p>
            <a:r>
              <a:rPr lang="uk-UA" sz="3600" dirty="0" smtClean="0"/>
              <a:t>День 9-й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76153" y="842376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Кривий Ріг вражає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650" y="1556792"/>
            <a:ext cx="3654350" cy="274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9330"/>
            <a:ext cx="5567248" cy="4175436"/>
          </a:xfrm>
        </p:spPr>
      </p:pic>
    </p:spTree>
    <p:extLst>
      <p:ext uri="{BB962C8B-B14F-4D97-AF65-F5344CB8AC3E}">
        <p14:creationId xmlns:p14="http://schemas.microsoft.com/office/powerpoint/2010/main" val="3940404128"/>
      </p:ext>
    </p:extLst>
  </p:cSld>
  <p:clrMapOvr>
    <a:masterClrMapping/>
  </p:clrMapOvr>
  <p:transition spd="slow" advTm="2866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634"/>
            <a:ext cx="8698913" cy="6524185"/>
          </a:xfrm>
        </p:spPr>
      </p:pic>
      <p:sp>
        <p:nvSpPr>
          <p:cNvPr id="6" name="TextBox 5"/>
          <p:cNvSpPr txBox="1"/>
          <p:nvPr/>
        </p:nvSpPr>
        <p:spPr>
          <a:xfrm>
            <a:off x="5148064" y="602128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dirty="0" smtClean="0"/>
              <a:t>На </a:t>
            </a:r>
            <a:r>
              <a:rPr lang="uk-UA" sz="2000" dirty="0" smtClean="0"/>
              <a:t>тлі глибокого</a:t>
            </a:r>
            <a:r>
              <a:rPr lang="uk-UA" sz="2000" dirty="0" smtClean="0"/>
              <a:t> </a:t>
            </a:r>
            <a:r>
              <a:rPr lang="uk-UA" sz="2000" dirty="0" smtClean="0"/>
              <a:t>кар'єру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3903082"/>
      </p:ext>
    </p:extLst>
  </p:cSld>
  <p:clrMapOvr>
    <a:masterClrMapping/>
  </p:clrMapOvr>
  <p:transition spd="slow" advTm="4030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8712968" cy="6534727"/>
          </a:xfrm>
        </p:spPr>
      </p:pic>
    </p:spTree>
    <p:extLst>
      <p:ext uri="{BB962C8B-B14F-4D97-AF65-F5344CB8AC3E}">
        <p14:creationId xmlns:p14="http://schemas.microsoft.com/office/powerpoint/2010/main" val="1061415958"/>
      </p:ext>
    </p:extLst>
  </p:cSld>
  <p:clrMapOvr>
    <a:masterClrMapping/>
  </p:clrMapOvr>
  <p:transition spd="slow" advTm="2061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283152" cy="648072"/>
          </a:xfrm>
        </p:spPr>
        <p:txBody>
          <a:bodyPr/>
          <a:lstStyle/>
          <a:p>
            <a:r>
              <a:rPr lang="uk-UA" sz="2800" dirty="0" smtClean="0">
                <a:solidFill>
                  <a:schemeClr val="tx1"/>
                </a:solidFill>
              </a:rPr>
              <a:t>А це вже в іншому кінці міста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9" y="1682806"/>
            <a:ext cx="5280586" cy="3960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08720"/>
            <a:ext cx="3672408" cy="2754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44" y="3663026"/>
            <a:ext cx="3660552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97138"/>
      </p:ext>
    </p:extLst>
  </p:cSld>
  <p:clrMapOvr>
    <a:masterClrMapping/>
  </p:clrMapOvr>
  <p:transition spd="slow" advTm="2972"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3765"/>
            <a:ext cx="4210414" cy="31578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4664"/>
            <a:ext cx="4158478" cy="3118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3" y="3674870"/>
            <a:ext cx="4211960" cy="31589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75" y="3721106"/>
            <a:ext cx="4088664" cy="30664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507" y="630932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Краєвиди вражають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51020579"/>
      </p:ext>
    </p:extLst>
  </p:cSld>
  <p:clrMapOvr>
    <a:masterClrMapping/>
  </p:clrMapOvr>
  <p:transition spd="slow" advTm="4081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87208" cy="691480"/>
          </a:xfrm>
        </p:spPr>
        <p:txBody>
          <a:bodyPr/>
          <a:lstStyle/>
          <a:p>
            <a:r>
              <a:rPr lang="uk-UA" sz="3600" dirty="0" smtClean="0"/>
              <a:t>10-й день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t="20882" r="11124" b="16185"/>
          <a:stretch/>
        </p:blipFill>
        <p:spPr>
          <a:xfrm>
            <a:off x="735293" y="1556792"/>
            <a:ext cx="7920880" cy="4543760"/>
          </a:xfrm>
        </p:spPr>
      </p:pic>
      <p:sp>
        <p:nvSpPr>
          <p:cNvPr id="5" name="TextBox 4"/>
          <p:cNvSpPr txBox="1"/>
          <p:nvPr/>
        </p:nvSpPr>
        <p:spPr>
          <a:xfrm>
            <a:off x="755576" y="69269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В Дніпропетровську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3766332"/>
      </p:ext>
    </p:extLst>
  </p:cSld>
  <p:clrMapOvr>
    <a:masterClrMapping/>
  </p:clrMapOvr>
  <p:transition spd="slow" advTm="5926">
    <p:pul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87208" cy="620688"/>
          </a:xfrm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</a:rPr>
              <a:t>На екскурсії в музеї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1072"/>
            <a:ext cx="5472608" cy="4104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r="14921"/>
          <a:stretch/>
        </p:blipFill>
        <p:spPr>
          <a:xfrm>
            <a:off x="4283968" y="692696"/>
            <a:ext cx="4723404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86587"/>
      </p:ext>
    </p:extLst>
  </p:cSld>
  <p:clrMapOvr>
    <a:masterClrMapping/>
  </p:clrMapOvr>
  <p:transition spd="slow" advTm="3697">
    <p:pul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65" y="3486728"/>
            <a:ext cx="4248472" cy="318635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08511" cy="345638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t="28624" r="4279" b="28201"/>
          <a:stretch/>
        </p:blipFill>
        <p:spPr>
          <a:xfrm rot="5400000">
            <a:off x="4266111" y="2259842"/>
            <a:ext cx="6089885" cy="2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97148"/>
      </p:ext>
    </p:extLst>
  </p:cSld>
  <p:clrMapOvr>
    <a:masterClrMapping/>
  </p:clrMapOvr>
  <p:transition spd="slow" advTm="3528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t="15860" r="22586" b="17702"/>
          <a:stretch/>
        </p:blipFill>
        <p:spPr>
          <a:xfrm>
            <a:off x="0" y="-10009"/>
            <a:ext cx="9144000" cy="6868009"/>
          </a:xfrm>
        </p:spPr>
      </p:pic>
    </p:spTree>
    <p:extLst>
      <p:ext uri="{BB962C8B-B14F-4D97-AF65-F5344CB8AC3E}">
        <p14:creationId xmlns:p14="http://schemas.microsoft.com/office/powerpoint/2010/main" val="1160836730"/>
      </p:ext>
    </p:extLst>
  </p:cSld>
  <p:clrMapOvr>
    <a:masterClrMapping/>
  </p:clrMapOvr>
  <p:transition spd="slow" advTm="3724"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568952" cy="6426714"/>
          </a:xfrm>
        </p:spPr>
      </p:pic>
    </p:spTree>
    <p:extLst>
      <p:ext uri="{BB962C8B-B14F-4D97-AF65-F5344CB8AC3E}">
        <p14:creationId xmlns:p14="http://schemas.microsoft.com/office/powerpoint/2010/main" val="2379852722"/>
      </p:ext>
    </p:extLst>
  </p:cSld>
  <p:clrMapOvr>
    <a:masterClrMapping/>
  </p:clrMapOvr>
  <p:transition spd="slow" advTm="1747">
    <p:pull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41950"/>
            <a:ext cx="4032448" cy="1600200"/>
          </a:xfrm>
        </p:spPr>
        <p:txBody>
          <a:bodyPr/>
          <a:lstStyle/>
          <a:p>
            <a:r>
              <a:rPr lang="uk-UA" sz="4400" dirty="0" smtClean="0">
                <a:solidFill>
                  <a:schemeClr val="tx1"/>
                </a:solidFill>
              </a:rPr>
              <a:t>Експонати музею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20" y="3607590"/>
            <a:ext cx="4217072" cy="31628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5926" r="4603" b="5608"/>
          <a:stretch/>
        </p:blipFill>
        <p:spPr>
          <a:xfrm>
            <a:off x="4716016" y="260648"/>
            <a:ext cx="4320480" cy="3162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20864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41391"/>
      </p:ext>
    </p:extLst>
  </p:cSld>
  <p:clrMapOvr>
    <a:masterClrMapping/>
  </p:clrMapOvr>
  <p:transition spd="slow" advTm="2816"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5813" cy="6536860"/>
          </a:xfrm>
        </p:spPr>
      </p:pic>
    </p:spTree>
    <p:extLst>
      <p:ext uri="{BB962C8B-B14F-4D97-AF65-F5344CB8AC3E}">
        <p14:creationId xmlns:p14="http://schemas.microsoft.com/office/powerpoint/2010/main" val="1365691153"/>
      </p:ext>
    </p:extLst>
  </p:cSld>
  <p:clrMapOvr>
    <a:masterClrMapping/>
  </p:clrMapOvr>
  <p:transition spd="slow" advTm="3382">
    <p:pull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5665" y="1230999"/>
            <a:ext cx="6034617" cy="45259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9" t="12275" r="13492" b="14498"/>
          <a:stretch/>
        </p:blipFill>
        <p:spPr>
          <a:xfrm>
            <a:off x="0" y="1277459"/>
            <a:ext cx="4380159" cy="36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96057"/>
      </p:ext>
    </p:extLst>
  </p:cSld>
  <p:clrMapOvr>
    <a:masterClrMapping/>
  </p:clrMapOvr>
  <p:transition spd="slow" advTm="2237">
    <p:pull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256" y="-387424"/>
            <a:ext cx="8712968" cy="1944216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uk-UA" sz="2400" dirty="0" smtClean="0">
                <a:solidFill>
                  <a:schemeClr val="tx1"/>
                </a:solidFill>
              </a:rPr>
              <a:t>Ми побували на заводі </a:t>
            </a:r>
            <a:r>
              <a:rPr lang="uk-UA" sz="2400" dirty="0" smtClean="0">
                <a:solidFill>
                  <a:srgbClr val="FF0000"/>
                </a:solidFill>
              </a:rPr>
              <a:t>«Інтерпайп </a:t>
            </a:r>
            <a:r>
              <a:rPr lang="uk-UA" sz="2400" dirty="0" smtClean="0">
                <a:solidFill>
                  <a:srgbClr val="FF0000"/>
                </a:solidFill>
              </a:rPr>
              <a:t>сталь». </a:t>
            </a:r>
            <a:r>
              <a:rPr lang="uk-UA" sz="2400" dirty="0" smtClean="0">
                <a:solidFill>
                  <a:schemeClr val="tx1"/>
                </a:solidFill>
              </a:rPr>
              <a:t>Це </a:t>
            </a:r>
            <a:r>
              <a:rPr lang="uk-UA" sz="2400" dirty="0">
                <a:solidFill>
                  <a:schemeClr val="tx1"/>
                </a:solidFill>
              </a:rPr>
              <a:t>найбільший електросталеплавильний комплекс з виробництва круглої сталевої заготовки у Східній </a:t>
            </a:r>
            <a:r>
              <a:rPr lang="uk-UA" sz="2400" dirty="0" smtClean="0">
                <a:solidFill>
                  <a:schemeClr val="tx1"/>
                </a:solidFill>
              </a:rPr>
              <a:t>Європі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25" y="1772816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653"/>
      </p:ext>
    </p:extLst>
  </p:cSld>
  <p:clrMapOvr>
    <a:masterClrMapping/>
  </p:clrMapOvr>
  <p:transition spd="slow" advTm="5018">
    <p:pul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166"/>
            <a:ext cx="8136904" cy="810546"/>
          </a:xfrm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</a:rPr>
              <a:t>Дивимося </a:t>
            </a:r>
            <a:r>
              <a:rPr lang="uk-UA" sz="2400" dirty="0" smtClean="0">
                <a:solidFill>
                  <a:schemeClr val="tx1"/>
                </a:solidFill>
              </a:rPr>
              <a:t>відео про історію створення </a:t>
            </a:r>
            <a:r>
              <a:rPr lang="uk-UA" sz="2400" dirty="0" smtClean="0">
                <a:solidFill>
                  <a:schemeClr val="tx1"/>
                </a:solidFill>
              </a:rPr>
              <a:t>підприємства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632848" cy="5724636"/>
          </a:xfrm>
        </p:spPr>
      </p:pic>
    </p:spTree>
    <p:extLst>
      <p:ext uri="{BB962C8B-B14F-4D97-AF65-F5344CB8AC3E}">
        <p14:creationId xmlns:p14="http://schemas.microsoft.com/office/powerpoint/2010/main" val="3112816672"/>
      </p:ext>
    </p:extLst>
  </p:cSld>
  <p:clrMapOvr>
    <a:masterClrMapping/>
  </p:clrMapOvr>
  <p:transition spd="slow" advTm="3798">
    <p:pull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950" y="2033329"/>
            <a:ext cx="4139952" cy="720080"/>
          </a:xfrm>
        </p:spPr>
        <p:txBody>
          <a:bodyPr/>
          <a:lstStyle/>
          <a:p>
            <a:r>
              <a:rPr lang="uk-UA" sz="3200" dirty="0">
                <a:solidFill>
                  <a:schemeClr val="tx1"/>
                </a:solidFill>
              </a:rPr>
              <a:t>У</a:t>
            </a:r>
            <a:r>
              <a:rPr lang="uk-UA" sz="3200" dirty="0" smtClean="0">
                <a:solidFill>
                  <a:schemeClr val="tx1"/>
                </a:solidFill>
              </a:rPr>
              <a:t> </a:t>
            </a:r>
            <a:r>
              <a:rPr lang="uk-UA" sz="3200" dirty="0" smtClean="0">
                <a:solidFill>
                  <a:schemeClr val="tx1"/>
                </a:solidFill>
              </a:rPr>
              <a:t>цілях безпеки ми одягнули захисний одяг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945548" cy="29591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7" y="3429000"/>
            <a:ext cx="4290696" cy="3218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8" y="2780928"/>
            <a:ext cx="476402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89269"/>
      </p:ext>
    </p:extLst>
  </p:cSld>
  <p:clrMapOvr>
    <a:masterClrMapping/>
  </p:clrMapOvr>
  <p:transition spd="slow" advTm="3410">
    <p:pull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556324" cy="341724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8549" y="1186187"/>
            <a:ext cx="5100057" cy="38250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5186" r="12222" b="32487"/>
          <a:stretch/>
        </p:blipFill>
        <p:spPr>
          <a:xfrm>
            <a:off x="251520" y="4005064"/>
            <a:ext cx="4058929" cy="2527177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427984" y="5268652"/>
            <a:ext cx="432048" cy="38008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215244"/>
      </p:ext>
    </p:extLst>
  </p:cSld>
  <p:clrMapOvr>
    <a:masterClrMapping/>
  </p:clrMapOvr>
  <p:transition spd="slow" advTm="4551">
    <p:pul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7631"/>
            <a:ext cx="4536504" cy="340237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50785"/>
            <a:ext cx="4067944" cy="3050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3"/>
          <a:stretch/>
        </p:blipFill>
        <p:spPr>
          <a:xfrm>
            <a:off x="5148063" y="215044"/>
            <a:ext cx="3709459" cy="3400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6136" y="4005064"/>
            <a:ext cx="30613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Екскурсія перевершила всі наші сподівання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1264653"/>
      </p:ext>
    </p:extLst>
  </p:cSld>
  <p:clrMapOvr>
    <a:masterClrMapping/>
  </p:clrMapOvr>
  <p:transition spd="slow" advTm="4000">
    <p:pull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3543"/>
            <a:ext cx="7427168" cy="620688"/>
          </a:xfrm>
        </p:spPr>
        <p:txBody>
          <a:bodyPr/>
          <a:lstStyle/>
          <a:p>
            <a:r>
              <a:rPr lang="uk-UA" sz="2800" dirty="0" smtClean="0">
                <a:solidFill>
                  <a:schemeClr val="tx1"/>
                </a:solidFill>
              </a:rPr>
              <a:t>Фото на «мості роздумів»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8064896" cy="6048672"/>
          </a:xfrm>
        </p:spPr>
      </p:pic>
    </p:spTree>
    <p:extLst>
      <p:ext uri="{BB962C8B-B14F-4D97-AF65-F5344CB8AC3E}">
        <p14:creationId xmlns:p14="http://schemas.microsoft.com/office/powerpoint/2010/main" val="3056136378"/>
      </p:ext>
    </p:extLst>
  </p:cSld>
  <p:clrMapOvr>
    <a:masterClrMapping/>
  </p:clrMapOvr>
  <p:transition spd="slow" advTm="3953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5152" r="17344" b="17967"/>
          <a:stretch/>
        </p:blipFill>
        <p:spPr>
          <a:xfrm>
            <a:off x="-34022" y="0"/>
            <a:ext cx="9178022" cy="6858000"/>
          </a:xfrm>
        </p:spPr>
      </p:pic>
    </p:spTree>
    <p:extLst>
      <p:ext uri="{BB962C8B-B14F-4D97-AF65-F5344CB8AC3E}">
        <p14:creationId xmlns:p14="http://schemas.microsoft.com/office/powerpoint/2010/main" val="1662888177"/>
      </p:ext>
    </p:extLst>
  </p:cSld>
  <p:clrMapOvr>
    <a:masterClrMapping/>
  </p:clrMapOvr>
  <p:transition spd="slow" advTm="3729">
    <p:pull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5" y="260649"/>
            <a:ext cx="4188531" cy="31413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132223" cy="30991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446" y="188640"/>
            <a:ext cx="40228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6600" dirty="0">
                <a:solidFill>
                  <a:prstClr val="black"/>
                </a:solidFill>
              </a:rPr>
              <a:t>Місцева «Алея слави»</a:t>
            </a:r>
            <a:endParaRPr lang="ru-RU" sz="66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55074"/>
            <a:ext cx="4022812" cy="301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4536"/>
      </p:ext>
    </p:extLst>
  </p:cSld>
  <p:clrMapOvr>
    <a:masterClrMapping/>
  </p:clrMapOvr>
  <p:transition spd="slow" advTm="5358">
    <p:pull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5" y="0"/>
            <a:ext cx="9192005" cy="6894004"/>
          </a:xfrm>
        </p:spPr>
      </p:pic>
      <p:sp>
        <p:nvSpPr>
          <p:cNvPr id="5" name="TextBox 4"/>
          <p:cNvSpPr txBox="1"/>
          <p:nvPr/>
        </p:nvSpPr>
        <p:spPr>
          <a:xfrm>
            <a:off x="5796136" y="630932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Це було незабутньо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16598400"/>
      </p:ext>
    </p:extLst>
  </p:cSld>
  <p:clrMapOvr>
    <a:masterClrMapping/>
  </p:clrMapOvr>
  <p:transition spd="slow" advTm="3388">
    <p:pull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А далі на нас чекала екскурсія Дніпропетровськом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4544" y="2276872"/>
            <a:ext cx="4608512" cy="345638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033" y="2267871"/>
            <a:ext cx="4536504" cy="34023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79912" y="2060848"/>
            <a:ext cx="1656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Біля музею «Парк ракет»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790788"/>
      </p:ext>
    </p:extLst>
  </p:cSld>
  <p:clrMapOvr>
    <a:masterClrMapping/>
  </p:clrMapOvr>
  <p:transition spd="slow" advTm="3028">
    <p:pull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" y="15191"/>
            <a:ext cx="9142579" cy="6856934"/>
          </a:xfrm>
        </p:spPr>
      </p:pic>
      <p:sp>
        <p:nvSpPr>
          <p:cNvPr id="3" name="TextBox 2"/>
          <p:cNvSpPr txBox="1"/>
          <p:nvPr/>
        </p:nvSpPr>
        <p:spPr>
          <a:xfrm>
            <a:off x="4427984" y="33265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Стадіон «Дніпро-Арена»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201807900"/>
      </p:ext>
    </p:extLst>
  </p:cSld>
  <p:clrMapOvr>
    <a:masterClrMapping/>
  </p:clrMapOvr>
  <p:transition spd="slow" advTm="1799">
    <p:pull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" y="5882"/>
            <a:ext cx="9136157" cy="6852118"/>
          </a:xfrm>
        </p:spPr>
      </p:pic>
    </p:spTree>
    <p:extLst>
      <p:ext uri="{BB962C8B-B14F-4D97-AF65-F5344CB8AC3E}">
        <p14:creationId xmlns:p14="http://schemas.microsoft.com/office/powerpoint/2010/main" val="927483866"/>
      </p:ext>
    </p:extLst>
  </p:cSld>
  <p:clrMapOvr>
    <a:masterClrMapping/>
  </p:clrMapOvr>
  <p:transition spd="slow" advTm="2870">
    <p:pull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340768"/>
            <a:ext cx="3034680" cy="1296144"/>
          </a:xfrm>
        </p:spPr>
        <p:txBody>
          <a:bodyPr/>
          <a:lstStyle/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Дніпропетровськ – столиця фонтанів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5170521" cy="38778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6003"/>
            <a:ext cx="4307971" cy="3230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4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66972"/>
      </p:ext>
    </p:extLst>
  </p:cSld>
  <p:clrMapOvr>
    <a:masterClrMapping/>
  </p:clrMapOvr>
  <p:transition spd="slow" advTm="2216">
    <p:pull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0"/>
            <a:ext cx="3538736" cy="5445224"/>
          </a:xfrm>
        </p:spPr>
        <p:txBody>
          <a:bodyPr/>
          <a:lstStyle/>
          <a:p>
            <a:r>
              <a:rPr lang="uk-UA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Площа з 15-ма барельєфами та 27- ми пам'ятними дошками 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0799" y="123099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55846690"/>
      </p:ext>
    </p:extLst>
  </p:cSld>
  <p:clrMapOvr>
    <a:masterClrMapping/>
  </p:clrMapOvr>
  <p:transition spd="slow" advTm="2842">
    <p:pull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9"/>
            <a:ext cx="4464496" cy="33483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2479"/>
            <a:ext cx="4353587" cy="32651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6136" y="692696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фонтан «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Маленький принц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860032" y="1339027"/>
            <a:ext cx="936104" cy="4337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7584" y="4855019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Дитяча </a:t>
            </a:r>
            <a:r>
              <a:rPr lang="uk-UA" sz="2000" dirty="0" smtClean="0"/>
              <a:t>залізниця</a:t>
            </a:r>
            <a:endParaRPr lang="ru-RU" sz="2000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131840" y="4870408"/>
            <a:ext cx="1008112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613959"/>
      </p:ext>
    </p:extLst>
  </p:cSld>
  <p:clrMapOvr>
    <a:masterClrMapping/>
  </p:clrMapOvr>
  <p:transition spd="slow" advTm="3522">
    <p:pull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7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132340" y="6309320"/>
            <a:ext cx="7284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Дніпропетровська </a:t>
            </a:r>
            <a:r>
              <a:rPr lang="uk-UA" sz="2400" dirty="0" smtClean="0">
                <a:solidFill>
                  <a:schemeClr val="bg1"/>
                </a:solidFill>
              </a:rPr>
              <a:t>набережна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84672"/>
      </p:ext>
    </p:extLst>
  </p:cSld>
  <p:clrMapOvr>
    <a:masterClrMapping/>
  </p:clrMapOvr>
  <p:transition spd="slow" advTm="2069">
    <p:pull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19472"/>
          </a:xfrm>
        </p:spPr>
        <p:txBody>
          <a:bodyPr/>
          <a:lstStyle/>
          <a:p>
            <a:r>
              <a:rPr lang="uk-UA" sz="3600" dirty="0" smtClean="0"/>
              <a:t>11-й день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34036"/>
            <a:ext cx="7344816" cy="5508612"/>
          </a:xfrm>
        </p:spPr>
      </p:pic>
      <p:sp>
        <p:nvSpPr>
          <p:cNvPr id="5" name="TextBox 4"/>
          <p:cNvSpPr txBox="1"/>
          <p:nvPr/>
        </p:nvSpPr>
        <p:spPr>
          <a:xfrm>
            <a:off x="899592" y="76470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Ми прибули до Полтави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88878343"/>
      </p:ext>
    </p:extLst>
  </p:cSld>
  <p:clrMapOvr>
    <a:masterClrMapping/>
  </p:clrMapOvr>
  <p:transition spd="slow" advTm="2597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2" y="1"/>
            <a:ext cx="5111398" cy="314096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5076056" cy="3717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1701" y="6396335"/>
            <a:ext cx="2794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А писати то треба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4127951" cy="30959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1662" y="2935351"/>
            <a:ext cx="3816424" cy="41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12445"/>
      </p:ext>
    </p:extLst>
  </p:cSld>
  <p:clrMapOvr>
    <a:masterClrMapping/>
  </p:clrMapOvr>
  <p:transition spd="slow" advTm="4334">
    <p:pull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19472"/>
          </a:xfrm>
        </p:spPr>
        <p:txBody>
          <a:bodyPr/>
          <a:lstStyle/>
          <a:p>
            <a:r>
              <a:rPr lang="uk-UA" sz="2800" dirty="0" err="1" smtClean="0">
                <a:solidFill>
                  <a:schemeClr val="tx1"/>
                </a:solidFill>
              </a:rPr>
              <a:t>Памятник</a:t>
            </a:r>
            <a:r>
              <a:rPr lang="uk-UA" sz="2800" dirty="0" smtClean="0">
                <a:solidFill>
                  <a:schemeClr val="tx1"/>
                </a:solidFill>
              </a:rPr>
              <a:t> полковнику </a:t>
            </a:r>
            <a:r>
              <a:rPr lang="uk-UA" sz="2800" dirty="0" err="1" smtClean="0">
                <a:solidFill>
                  <a:schemeClr val="tx1"/>
                </a:solidFill>
              </a:rPr>
              <a:t>Келіну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646" y="2317998"/>
            <a:ext cx="4937522" cy="37031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18" y="2340811"/>
            <a:ext cx="4578446" cy="34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65254"/>
      </p:ext>
    </p:extLst>
  </p:cSld>
  <p:clrMapOvr>
    <a:masterClrMapping/>
  </p:clrMapOvr>
  <p:transition spd="slow" advTm="3477">
    <p:pull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3543"/>
            <a:ext cx="7715200" cy="476672"/>
          </a:xfrm>
        </p:spPr>
        <p:txBody>
          <a:bodyPr/>
          <a:lstStyle/>
          <a:p>
            <a:pPr algn="l"/>
            <a:r>
              <a:rPr lang="uk-UA" sz="2400" dirty="0" smtClean="0">
                <a:solidFill>
                  <a:schemeClr val="tx1"/>
                </a:solidFill>
              </a:rPr>
              <a:t>Будинок Полтавського краєзнавчого музею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558041" cy="25805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10226"/>
            <a:ext cx="4355976" cy="3266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861048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Пам'ятник Тарасу Григоровичу Шевченку</a:t>
            </a:r>
            <a:endParaRPr lang="ru-RU" sz="28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4932040" y="4797152"/>
            <a:ext cx="1008112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843951"/>
      </p:ext>
    </p:extLst>
  </p:cSld>
  <p:clrMapOvr>
    <a:masterClrMapping/>
  </p:clrMapOvr>
  <p:transition spd="slow" advTm="2577">
    <p:pull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15200" cy="476672"/>
          </a:xfrm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</a:rPr>
              <a:t>Свято-Успенський собор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9641" y="1546811"/>
            <a:ext cx="6034617" cy="45259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7" t="7450" b="8931"/>
          <a:stretch/>
        </p:blipFill>
        <p:spPr>
          <a:xfrm>
            <a:off x="179512" y="1916832"/>
            <a:ext cx="4020813" cy="325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19289"/>
      </p:ext>
    </p:extLst>
  </p:cSld>
  <p:clrMapOvr>
    <a:masterClrMapping/>
  </p:clrMapOvr>
  <p:transition spd="slow" advTm="1791">
    <p:pull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427168" cy="620688"/>
          </a:xfrm>
        </p:spPr>
        <p:txBody>
          <a:bodyPr/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2807" y="1447023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395536" y="11663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Пам'ятний знак полтавській галушці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37" y="692696"/>
            <a:ext cx="3816424" cy="28623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31" y="3789040"/>
            <a:ext cx="3878801" cy="29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258"/>
      </p:ext>
    </p:extLst>
  </p:cSld>
  <p:clrMapOvr>
    <a:masterClrMapping/>
  </p:clrMapOvr>
  <p:transition spd="slow" advTm="1651">
    <p:pull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76672"/>
            <a:ext cx="4498447" cy="33738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899925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3899925" cy="292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3056"/>
            <a:ext cx="3707904" cy="278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7440" y="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Полтавські краєвиди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5537027"/>
      </p:ext>
    </p:extLst>
  </p:cSld>
  <p:clrMapOvr>
    <a:masterClrMapping/>
  </p:clrMapOvr>
  <p:transition spd="slow" advTm="2389">
    <p:pull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7"/>
            <a:ext cx="9135977" cy="6851983"/>
          </a:xfrm>
        </p:spPr>
      </p:pic>
      <p:sp>
        <p:nvSpPr>
          <p:cNvPr id="5" name="TextBox 4"/>
          <p:cNvSpPr txBox="1"/>
          <p:nvPr/>
        </p:nvSpPr>
        <p:spPr>
          <a:xfrm>
            <a:off x="3923928" y="6333954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dirty="0" smtClean="0"/>
              <a:t>Групове фото на згадку про Полтаву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95705987"/>
      </p:ext>
    </p:extLst>
  </p:cSld>
  <p:clrMapOvr>
    <a:masterClrMapping/>
  </p:clrMapOvr>
  <p:transition spd="slow" advTm="2308">
    <p:pul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88640"/>
            <a:ext cx="4416490" cy="3312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t="20315"/>
          <a:stretch/>
        </p:blipFill>
        <p:spPr>
          <a:xfrm>
            <a:off x="4636548" y="188641"/>
            <a:ext cx="4111915" cy="3344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067" y="4069702"/>
            <a:ext cx="3085375" cy="23140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77719"/>
            <a:ext cx="4104456" cy="30783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3968" y="4524392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Полтавська кругла площа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85218986"/>
      </p:ext>
    </p:extLst>
  </p:cSld>
  <p:clrMapOvr>
    <a:masterClrMapping/>
  </p:clrMapOvr>
  <p:transition spd="slow" advTm="1928">
    <p:pull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1031018102"/>
      </p:ext>
    </p:extLst>
  </p:cSld>
  <p:clrMapOvr>
    <a:masterClrMapping/>
  </p:clrMapOvr>
  <p:transition spd="slow" advTm="3254">
    <p:pull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5760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 і завершилась наша дальня практика, яка увібрала у себе величезну кількість тільки позитивних емоцій </a:t>
            </a:r>
            <a:r>
              <a:rPr lang="uk-UA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вражень. Хочемо подякувати нашим викладачам за організацію, витримку та хороший </a:t>
            </a: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 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72735"/>
      </p:ext>
    </p:extLst>
  </p:cSld>
  <p:clrMapOvr>
    <a:masterClrMapping/>
  </p:clrMapOvr>
  <p:transition spd="slow" advTm="6560">
    <p:pull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5" t="23704" r="28254" b="5185"/>
          <a:stretch/>
        </p:blipFill>
        <p:spPr>
          <a:xfrm>
            <a:off x="7194526" y="332656"/>
            <a:ext cx="1949474" cy="524018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6"/>
          <a:stretch/>
        </p:blipFill>
        <p:spPr>
          <a:xfrm rot="5400000">
            <a:off x="-19410" y="379847"/>
            <a:ext cx="3828256" cy="34458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20721"/>
            <a:ext cx="543609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09416"/>
      </p:ext>
    </p:extLst>
  </p:cSld>
  <p:clrMapOvr>
    <a:masterClrMapping/>
  </p:clrMapOvr>
  <p:transition spd="slow" advTm="3783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803</TotalTime>
  <Words>467</Words>
  <Application>Microsoft Office PowerPoint</Application>
  <PresentationFormat>Экран (4:3)</PresentationFormat>
  <Paragraphs>111</Paragraphs>
  <Slides>100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1" baseType="lpstr">
      <vt:lpstr>Исполнительная</vt:lpstr>
      <vt:lpstr>Комплексна навчально-польова практика із географії ІІІ курсу  груп ГБ-31, ГТ-31 Керівники: Афоніна О.О.                      Барановський М.О. </vt:lpstr>
      <vt:lpstr>Презентация PowerPoint</vt:lpstr>
      <vt:lpstr>1-й день</vt:lpstr>
      <vt:lpstr>Презентация PowerPoint</vt:lpstr>
      <vt:lpstr>Презентация PowerPoint</vt:lpstr>
      <vt:lpstr>Їдемо далі         наступна зупинка м. Біла Церква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Вечеря та ночівля біля Бузького каньйону</vt:lpstr>
      <vt:lpstr>2-й день</vt:lpstr>
      <vt:lpstr>Ранкова прогулянка під пильним наглядом викладачів</vt:lpstr>
      <vt:lpstr>р. Гірський Тікич разом з каньйоном справляють незабутнє враження</vt:lpstr>
      <vt:lpstr>Їдемо далі…</vt:lpstr>
      <vt:lpstr>НПП «Бузький Гард»</vt:lpstr>
      <vt:lpstr>Презентация PowerPoint</vt:lpstr>
      <vt:lpstr>Презентация PowerPoint</vt:lpstr>
      <vt:lpstr>Презентация PowerPoint</vt:lpstr>
      <vt:lpstr>3-й день</vt:lpstr>
      <vt:lpstr>Тільки справжні туристи чистять зуби дощовою водою</vt:lpstr>
      <vt:lpstr>Презентация PowerPoint</vt:lpstr>
      <vt:lpstr>Презентация PowerPoint</vt:lpstr>
      <vt:lpstr>Так і живемо</vt:lpstr>
      <vt:lpstr>Йшов 4-й день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Після тривалої екскурсії</vt:lpstr>
      <vt:lpstr>Екватор  день 5-й</vt:lpstr>
      <vt:lpstr>Презентация PowerPoint</vt:lpstr>
      <vt:lpstr>Катакомби</vt:lpstr>
      <vt:lpstr>Презентация PowerPoint</vt:lpstr>
      <vt:lpstr>Презентация PowerPoint</vt:lpstr>
      <vt:lpstr>Презентация PowerPoint</vt:lpstr>
      <vt:lpstr>Невже тут насправді жили люди?</vt:lpstr>
      <vt:lpstr>Презентация PowerPoint</vt:lpstr>
      <vt:lpstr>Презентация PowerPoint</vt:lpstr>
      <vt:lpstr>Настав 6-й день</vt:lpstr>
      <vt:lpstr>Після невеликої екскурсії Миколаєвом  направились до Херсону </vt:lpstr>
      <vt:lpstr>Пам'ятки міста </vt:lpstr>
      <vt:lpstr>Презентация PowerPoint</vt:lpstr>
      <vt:lpstr>Презентация PowerPoint</vt:lpstr>
      <vt:lpstr>Глибина колодязю вражає</vt:lpstr>
      <vt:lpstr>По дорозі до Лазурного</vt:lpstr>
      <vt:lpstr>Працюємо над звітом</vt:lpstr>
      <vt:lpstr>Презентация PowerPoint</vt:lpstr>
      <vt:lpstr>8-й день</vt:lpstr>
      <vt:lpstr>Презентация PowerPoint</vt:lpstr>
      <vt:lpstr>Сувенір з «пустелі»</vt:lpstr>
      <vt:lpstr>Презентация PowerPoint</vt:lpstr>
      <vt:lpstr>Після Олешківських пісків вирішили освіжитися у м. Гола Пристань</vt:lpstr>
      <vt:lpstr>Презентация PowerPoint</vt:lpstr>
      <vt:lpstr>8-й день</vt:lpstr>
      <vt:lpstr>Презентация PowerPoint</vt:lpstr>
      <vt:lpstr>Презентация PowerPoint</vt:lpstr>
      <vt:lpstr>Презентация PowerPoint</vt:lpstr>
      <vt:lpstr>День 9-й</vt:lpstr>
      <vt:lpstr>Презентация PowerPoint</vt:lpstr>
      <vt:lpstr>Презентация PowerPoint</vt:lpstr>
      <vt:lpstr>А це вже в іншому кінці міста</vt:lpstr>
      <vt:lpstr>Презентация PowerPoint</vt:lpstr>
      <vt:lpstr>10-й день</vt:lpstr>
      <vt:lpstr>На екскурсії в музеї</vt:lpstr>
      <vt:lpstr>Презентация PowerPoint</vt:lpstr>
      <vt:lpstr>Презентация PowerPoint</vt:lpstr>
      <vt:lpstr>Експонати музею</vt:lpstr>
      <vt:lpstr>Презентация PowerPoint</vt:lpstr>
      <vt:lpstr>Презентация PowerPoint</vt:lpstr>
      <vt:lpstr>Ми побували на заводі «Інтерпайп сталь». Це найбільший електросталеплавильний комплекс з виробництва круглої сталевої заготовки у Східній Європі</vt:lpstr>
      <vt:lpstr>Дивимося відео про історію створення підприємства</vt:lpstr>
      <vt:lpstr>У цілях безпеки ми одягнули захисний одяг</vt:lpstr>
      <vt:lpstr>Презентация PowerPoint</vt:lpstr>
      <vt:lpstr>Презентация PowerPoint</vt:lpstr>
      <vt:lpstr>Фото на «мості роздумів»</vt:lpstr>
      <vt:lpstr>Презентация PowerPoint</vt:lpstr>
      <vt:lpstr>Презентация PowerPoint</vt:lpstr>
      <vt:lpstr>А далі на нас чекала екскурсія Дніпропетровськом</vt:lpstr>
      <vt:lpstr>Презентация PowerPoint</vt:lpstr>
      <vt:lpstr>Презентация PowerPoint</vt:lpstr>
      <vt:lpstr>Дніпропетровськ – столиця фонтанів</vt:lpstr>
      <vt:lpstr>Площа з 15-ма барельєфами та 27- ми пам'ятними дошками </vt:lpstr>
      <vt:lpstr>Презентация PowerPoint</vt:lpstr>
      <vt:lpstr>Презентация PowerPoint</vt:lpstr>
      <vt:lpstr>11-й день</vt:lpstr>
      <vt:lpstr>Памятник полковнику Келіну</vt:lpstr>
      <vt:lpstr>Будинок Полтавського краєзнавчого музею</vt:lpstr>
      <vt:lpstr>Свято-Успенський собор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Юра</dc:creator>
  <cp:lastModifiedBy>Микола Барановський</cp:lastModifiedBy>
  <cp:revision>64</cp:revision>
  <dcterms:created xsi:type="dcterms:W3CDTF">2015-06-26T16:35:39Z</dcterms:created>
  <dcterms:modified xsi:type="dcterms:W3CDTF">2015-07-01T06:01:35Z</dcterms:modified>
</cp:coreProperties>
</file>